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1" r:id="rId3"/>
    <p:sldMasterId id="2147483678" r:id="rId4"/>
    <p:sldMasterId id="2147483681" r:id="rId5"/>
  </p:sldMasterIdLst>
  <p:notesMasterIdLst>
    <p:notesMasterId r:id="rId15"/>
  </p:notesMasterIdLst>
  <p:handoutMasterIdLst>
    <p:handoutMasterId r:id="rId16"/>
  </p:handoutMasterIdLst>
  <p:sldIdLst>
    <p:sldId id="289" r:id="rId6"/>
    <p:sldId id="282" r:id="rId7"/>
    <p:sldId id="400" r:id="rId8"/>
    <p:sldId id="405" r:id="rId9"/>
    <p:sldId id="406" r:id="rId10"/>
    <p:sldId id="401" r:id="rId11"/>
    <p:sldId id="397" r:id="rId12"/>
    <p:sldId id="396" r:id="rId13"/>
    <p:sldId id="274" r:id="rId14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B6B6"/>
    <a:srgbClr val="666666"/>
    <a:srgbClr val="333333"/>
    <a:srgbClr val="E6E6E6"/>
    <a:srgbClr val="D96666"/>
    <a:srgbClr val="CD3333"/>
    <a:srgbClr val="676767"/>
    <a:srgbClr val="999999"/>
    <a:srgbClr val="F2CCC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 amb tema 1 - èmfasi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ense estil ni q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 showGuides="1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94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4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>
            <a:extLst>
              <a:ext uri="{FF2B5EF4-FFF2-40B4-BE49-F238E27FC236}">
                <a16:creationId xmlns:a16="http://schemas.microsoft.com/office/drawing/2014/main" id="{BAA7525A-767A-4AA5-C576-505B9A32FC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F5C1F683-AC94-81DB-B693-03286DC973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6CB63-8995-48C7-9927-3FA900FABA2A}" type="datetimeFigureOut">
              <a:rPr lang="ca-ES" smtClean="0"/>
              <a:t>11/06/2026</a:t>
            </a:fld>
            <a:endParaRPr lang="ca-ES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EE7FB11C-75D1-1412-659C-DBBAD6587D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386006A0-B6B8-36C4-9DEE-01C131EF30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4A285-62F9-4CF0-B7DA-6E1CAA7B6B7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96926688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>
            <a:extLst>
              <a:ext uri="{FF2B5EF4-FFF2-40B4-BE49-F238E27FC236}">
                <a16:creationId xmlns:a16="http://schemas.microsoft.com/office/drawing/2014/main" id="{1FF66848-D68A-DD60-8FE1-932DFDCA422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ca-ES"/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C4EB2D3E-B05A-34E1-7172-F089B359DD5A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C9A26C02-357F-43FC-8548-594879C55D6E}" type="datetime1">
              <a:rPr lang="ca-ES"/>
              <a:pPr lvl="0"/>
              <a:t>11/06/2026</a:t>
            </a:fld>
            <a:endParaRPr lang="ca-ES"/>
          </a:p>
        </p:txBody>
      </p:sp>
      <p:sp>
        <p:nvSpPr>
          <p:cNvPr id="4" name="Contenidor d'imatge de diapositiva 3">
            <a:extLst>
              <a:ext uri="{FF2B5EF4-FFF2-40B4-BE49-F238E27FC236}">
                <a16:creationId xmlns:a16="http://schemas.microsoft.com/office/drawing/2014/main" id="{C484EFC3-EB6E-84D5-826C-DD149D2216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Contenidor de notes 4">
            <a:extLst>
              <a:ext uri="{FF2B5EF4-FFF2-40B4-BE49-F238E27FC236}">
                <a16:creationId xmlns:a16="http://schemas.microsoft.com/office/drawing/2014/main" id="{278940D1-DE3E-EDD7-7CEC-31D76220A0E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175BBE03-53A8-D153-EB2D-4A4D4DA7F5C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B63E8B99-B821-0629-6832-CB4CE682CD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6C38C181-AD71-4E41-B926-A738AF06117E}" type="slidenum"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531701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a-ES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a-ES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a-ES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a-ES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a-ES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6C38C181-AD71-4E41-B926-A738AF06117E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035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5147-9EF4-6B92-7E51-1EA496E40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62EB890A-7FA3-6BC8-F29E-29EC30FB1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2667AF78-63C9-9346-5C5C-881178501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DC328793-26D8-F84C-989A-9380AC29C6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66D62890-2B5C-3E65-EEF5-8767DBC85E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6C38C181-AD71-4E41-B926-A738AF06117E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0036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CBB6-9271-67DA-FBCF-F8D5E58C5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F60E94E8-CD6D-76C7-C253-96878A09A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B3F290D9-BD2F-4440-781A-A7B81B2D0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DDCA6E76-2B42-AED7-8C9D-66EEEAB5FA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lvl="0"/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E43B5892-8F57-E47E-C387-1EA586F66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6C38C181-AD71-4E41-B926-A738AF06117E}" type="slidenum">
              <a:rPr lang="ca-ES" smtClean="0"/>
              <a:t>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18376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 - Diapositiva de títol esc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idor de títol 1">
            <a:extLst>
              <a:ext uri="{FF2B5EF4-FFF2-40B4-BE49-F238E27FC236}">
                <a16:creationId xmlns:a16="http://schemas.microsoft.com/office/drawing/2014/main" id="{BA31D80E-908A-7D2D-22E2-2C53E565B2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002" y="1987199"/>
            <a:ext cx="5006502" cy="99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/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8" name="Contenidor de text 2">
            <a:extLst>
              <a:ext uri="{FF2B5EF4-FFF2-40B4-BE49-F238E27FC236}">
                <a16:creationId xmlns:a16="http://schemas.microsoft.com/office/drawing/2014/main" id="{30BAE3E6-8753-E0DC-8AE1-597375831E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003" y="3094315"/>
            <a:ext cx="5006502" cy="6784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9" name="Contenidor de contingut 4">
            <a:extLst>
              <a:ext uri="{FF2B5EF4-FFF2-40B4-BE49-F238E27FC236}">
                <a16:creationId xmlns:a16="http://schemas.microsoft.com/office/drawing/2014/main" id="{F3F35D59-D4BB-2A03-9967-8A2A5D1AFF1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59529" y="3980657"/>
            <a:ext cx="5006975" cy="2958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6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r>
              <a:rPr lang="ca-ES" dirty="0"/>
              <a:t>Feu clic per editar el text de la data</a:t>
            </a:r>
          </a:p>
        </p:txBody>
      </p:sp>
      <p:pic>
        <p:nvPicPr>
          <p:cNvPr id="4" name="Imatge 3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35" y="5998999"/>
            <a:ext cx="1825756" cy="469529"/>
          </a:xfrm>
          <a:prstGeom prst="rect">
            <a:avLst/>
          </a:prstGeom>
        </p:spPr>
      </p:pic>
      <p:pic>
        <p:nvPicPr>
          <p:cNvPr id="2" name="Imatg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743" y="0"/>
            <a:ext cx="4651257" cy="5593091"/>
          </a:xfrm>
          <a:prstGeom prst="rect">
            <a:avLst/>
          </a:prstGeom>
        </p:spPr>
      </p:pic>
      <p:pic>
        <p:nvPicPr>
          <p:cNvPr id="5" name="Imatge 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431" y="5998999"/>
            <a:ext cx="2881490" cy="4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127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 - Diapositiva de títol + imat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'imatge 4"/>
          <p:cNvSpPr>
            <a:spLocks noGrp="1"/>
          </p:cNvSpPr>
          <p:nvPr>
            <p:ph type="pic" sz="quarter" idx="12" hasCustomPrompt="1"/>
          </p:nvPr>
        </p:nvSpPr>
        <p:spPr>
          <a:xfrm>
            <a:off x="7542259" y="0"/>
            <a:ext cx="4648153" cy="5600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/>
            </a:lvl1pPr>
          </a:lstStyle>
          <a:p>
            <a:r>
              <a:rPr lang="ca-ES" dirty="0"/>
              <a:t>Feu clic a la icona per afegir la imatge</a:t>
            </a:r>
          </a:p>
        </p:txBody>
      </p:sp>
      <p:pic>
        <p:nvPicPr>
          <p:cNvPr id="13" name="Imatge 1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35" y="5998999"/>
            <a:ext cx="1825756" cy="469529"/>
          </a:xfrm>
          <a:prstGeom prst="rect">
            <a:avLst/>
          </a:prstGeom>
        </p:spPr>
      </p:pic>
      <p:sp>
        <p:nvSpPr>
          <p:cNvPr id="10" name="Contenidor de títol 1">
            <a:extLst>
              <a:ext uri="{FF2B5EF4-FFF2-40B4-BE49-F238E27FC236}">
                <a16:creationId xmlns:a16="http://schemas.microsoft.com/office/drawing/2014/main" id="{BA31D80E-908A-7D2D-22E2-2C53E565B2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002" y="1987199"/>
            <a:ext cx="5006502" cy="99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/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11" name="Contenidor de text 2">
            <a:extLst>
              <a:ext uri="{FF2B5EF4-FFF2-40B4-BE49-F238E27FC236}">
                <a16:creationId xmlns:a16="http://schemas.microsoft.com/office/drawing/2014/main" id="{30BAE3E6-8753-E0DC-8AE1-597375831E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003" y="3094315"/>
            <a:ext cx="5006502" cy="6712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14" name="Contenidor de contingut 4">
            <a:extLst>
              <a:ext uri="{FF2B5EF4-FFF2-40B4-BE49-F238E27FC236}">
                <a16:creationId xmlns:a16="http://schemas.microsoft.com/office/drawing/2014/main" id="{F3F35D59-D4BB-2A03-9967-8A2A5D1AFF1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59529" y="3980657"/>
            <a:ext cx="5006975" cy="2958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6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r>
              <a:rPr lang="ca-ES" dirty="0"/>
              <a:t>Feu clic per editar el text de la data</a:t>
            </a:r>
          </a:p>
        </p:txBody>
      </p:sp>
      <p:pic>
        <p:nvPicPr>
          <p:cNvPr id="7" name="Imatg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431" y="5998999"/>
            <a:ext cx="2881490" cy="4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3831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 - Diapositiva de títol imatge i escut blan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idor d'imatge 10">
            <a:extLst>
              <a:ext uri="{FF2B5EF4-FFF2-40B4-BE49-F238E27FC236}">
                <a16:creationId xmlns:a16="http://schemas.microsoft.com/office/drawing/2014/main" id="{D5CA4FC3-E462-9DCB-21A7-A32DBBA7D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37450" y="0"/>
            <a:ext cx="465455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ca-ES"/>
              <a:t>Feu clic a la icona per afegir una imatge</a:t>
            </a:r>
            <a:endParaRPr lang="ca-ES" dirty="0"/>
          </a:p>
        </p:txBody>
      </p:sp>
      <p:sp>
        <p:nvSpPr>
          <p:cNvPr id="8" name="Contenidor de títol 1">
            <a:extLst>
              <a:ext uri="{FF2B5EF4-FFF2-40B4-BE49-F238E27FC236}">
                <a16:creationId xmlns:a16="http://schemas.microsoft.com/office/drawing/2014/main" id="{BA31D80E-908A-7D2D-22E2-2C53E565B2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002" y="1987199"/>
            <a:ext cx="5006502" cy="9961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/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9" name="Contenidor de text 2">
            <a:extLst>
              <a:ext uri="{FF2B5EF4-FFF2-40B4-BE49-F238E27FC236}">
                <a16:creationId xmlns:a16="http://schemas.microsoft.com/office/drawing/2014/main" id="{30BAE3E6-8753-E0DC-8AE1-597375831E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0003" y="3094315"/>
            <a:ext cx="5006502" cy="64968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11" name="Contenidor de contingut 4">
            <a:extLst>
              <a:ext uri="{FF2B5EF4-FFF2-40B4-BE49-F238E27FC236}">
                <a16:creationId xmlns:a16="http://schemas.microsoft.com/office/drawing/2014/main" id="{F3F35D59-D4BB-2A03-9967-8A2A5D1AFF1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59529" y="3980657"/>
            <a:ext cx="5006975" cy="2958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6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r>
              <a:rPr lang="ca-ES" dirty="0"/>
              <a:t>Feu clic per editar el text de la data</a:t>
            </a:r>
          </a:p>
        </p:txBody>
      </p:sp>
    </p:spTree>
    <p:extLst>
      <p:ext uri="{BB962C8B-B14F-4D97-AF65-F5344CB8AC3E}">
        <p14:creationId xmlns:p14="http://schemas.microsoft.com/office/powerpoint/2010/main" val="375143340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 - Diapositiva de títol imatge fons i esc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idor d'imatge 10">
            <a:extLst>
              <a:ext uri="{FF2B5EF4-FFF2-40B4-BE49-F238E27FC236}">
                <a16:creationId xmlns:a16="http://schemas.microsoft.com/office/drawing/2014/main" id="{D5CA4FC3-E462-9DCB-21A7-A32DBBA7D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6723"/>
            <a:ext cx="12192000" cy="5587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ca-ES"/>
              <a:t>Feu clic a la icona per afegir una imatge</a:t>
            </a:r>
            <a:endParaRPr lang="ca-ES" dirty="0"/>
          </a:p>
        </p:txBody>
      </p:sp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1CA38451-AEE7-A386-50B1-70F786D18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1233" y="1996888"/>
            <a:ext cx="10072932" cy="47064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6" name="Contenidor de text 2">
            <a:extLst>
              <a:ext uri="{FF2B5EF4-FFF2-40B4-BE49-F238E27FC236}">
                <a16:creationId xmlns:a16="http://schemas.microsoft.com/office/drawing/2014/main" id="{33FB7BE7-CD1C-B7B0-C88D-49CF20AB09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1233" y="2682571"/>
            <a:ext cx="10072932" cy="4117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7" name="Contenidor de contingut 4">
            <a:extLst>
              <a:ext uri="{FF2B5EF4-FFF2-40B4-BE49-F238E27FC236}">
                <a16:creationId xmlns:a16="http://schemas.microsoft.com/office/drawing/2014/main" id="{4B90B0F4-DE9D-4D14-EDA1-422F7CA8E3D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61233" y="3239969"/>
            <a:ext cx="10072932" cy="29585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/>
              <a:t>Feu clic per editar el text de la data</a:t>
            </a:r>
          </a:p>
        </p:txBody>
      </p:sp>
      <p:pic>
        <p:nvPicPr>
          <p:cNvPr id="8" name="Imatg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35" y="5998999"/>
            <a:ext cx="1825756" cy="469529"/>
          </a:xfrm>
          <a:prstGeom prst="rect">
            <a:avLst/>
          </a:prstGeom>
        </p:spPr>
      </p:pic>
      <p:pic>
        <p:nvPicPr>
          <p:cNvPr id="9" name="Imatg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431" y="5998999"/>
            <a:ext cx="2881490" cy="4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6284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5 - Diapositiva de títol imatge i escut blan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idor d'imatge 10">
            <a:extLst>
              <a:ext uri="{FF2B5EF4-FFF2-40B4-BE49-F238E27FC236}">
                <a16:creationId xmlns:a16="http://schemas.microsoft.com/office/drawing/2014/main" id="{D5CA4FC3-E462-9DCB-21A7-A32DBBA7D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ca-ES"/>
              <a:t>Feu clic a la icona per afegir una imatge</a:t>
            </a:r>
            <a:endParaRPr lang="ca-ES" dirty="0"/>
          </a:p>
        </p:txBody>
      </p:sp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1CA38451-AEE7-A386-50B1-70F786D18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1232" y="2312900"/>
            <a:ext cx="10086379" cy="4706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6" name="Contenidor de text 2">
            <a:extLst>
              <a:ext uri="{FF2B5EF4-FFF2-40B4-BE49-F238E27FC236}">
                <a16:creationId xmlns:a16="http://schemas.microsoft.com/office/drawing/2014/main" id="{33FB7BE7-CD1C-B7B0-C88D-49CF20AB09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1232" y="3008006"/>
            <a:ext cx="10086379" cy="3470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7" name="Contenidor de contingut 4">
            <a:extLst>
              <a:ext uri="{FF2B5EF4-FFF2-40B4-BE49-F238E27FC236}">
                <a16:creationId xmlns:a16="http://schemas.microsoft.com/office/drawing/2014/main" id="{4B90B0F4-DE9D-4D14-EDA1-422F7CA8E3D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61232" y="3571373"/>
            <a:ext cx="10086379" cy="29585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/>
              <a:t>Feu clic per editar el text de la data</a:t>
            </a:r>
          </a:p>
        </p:txBody>
      </p:sp>
    </p:spTree>
    <p:extLst>
      <p:ext uri="{BB962C8B-B14F-4D97-AF65-F5344CB8AC3E}">
        <p14:creationId xmlns:p14="http://schemas.microsoft.com/office/powerpoint/2010/main" val="401221360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6 - Diapositiva de títol imatge, caixa i escut blan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idor d'imatge 10">
            <a:extLst>
              <a:ext uri="{FF2B5EF4-FFF2-40B4-BE49-F238E27FC236}">
                <a16:creationId xmlns:a16="http://schemas.microsoft.com/office/drawing/2014/main" id="{D5CA4FC3-E462-9DCB-21A7-A32DBBA7DB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</a:lstStyle>
          <a:p>
            <a:r>
              <a:rPr lang="ca-ES"/>
              <a:t>Feu clic a la icona per afegir una imatge</a:t>
            </a:r>
            <a:endParaRPr lang="ca-ES" dirty="0"/>
          </a:p>
        </p:txBody>
      </p:sp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1CA38451-AEE7-A386-50B1-70F786D18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1233" y="2326330"/>
            <a:ext cx="10072932" cy="5647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ca-ES" dirty="0"/>
              <a:t>Feu clic aquí per editar el text del títol</a:t>
            </a:r>
          </a:p>
        </p:txBody>
      </p:sp>
      <p:sp>
        <p:nvSpPr>
          <p:cNvPr id="6" name="Contenidor de text 2">
            <a:extLst>
              <a:ext uri="{FF2B5EF4-FFF2-40B4-BE49-F238E27FC236}">
                <a16:creationId xmlns:a16="http://schemas.microsoft.com/office/drawing/2014/main" id="{33FB7BE7-CD1C-B7B0-C88D-49CF20AB09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1233" y="3018737"/>
            <a:ext cx="10072932" cy="27578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Tx/>
              <a:buNone/>
              <a:defRPr sz="20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a-ES" dirty="0"/>
              <a:t>Feu clic per editar el text del subtítol</a:t>
            </a:r>
          </a:p>
        </p:txBody>
      </p:sp>
      <p:sp>
        <p:nvSpPr>
          <p:cNvPr id="7" name="Contenidor de contingut 4">
            <a:extLst>
              <a:ext uri="{FF2B5EF4-FFF2-40B4-BE49-F238E27FC236}">
                <a16:creationId xmlns:a16="http://schemas.microsoft.com/office/drawing/2014/main" id="{4B90B0F4-DE9D-4D14-EDA1-422F7CA8E3D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61233" y="3558932"/>
            <a:ext cx="10072932" cy="29585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666666"/>
                </a:solidFill>
              </a:defRPr>
            </a:lvl1pPr>
            <a:lvl2pPr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16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dirty="0"/>
              <a:t>Feu clic per editar el text de la data</a:t>
            </a:r>
          </a:p>
        </p:txBody>
      </p:sp>
    </p:spTree>
    <p:extLst>
      <p:ext uri="{BB962C8B-B14F-4D97-AF65-F5344CB8AC3E}">
        <p14:creationId xmlns:p14="http://schemas.microsoft.com/office/powerpoint/2010/main" val="398292003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20922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- Títol de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ol 6"/>
          <p:cNvSpPr>
            <a:spLocks noGrp="1"/>
          </p:cNvSpPr>
          <p:nvPr>
            <p:ph type="title"/>
          </p:nvPr>
        </p:nvSpPr>
        <p:spPr>
          <a:xfrm>
            <a:off x="1056639" y="1286539"/>
            <a:ext cx="10077525" cy="43007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Font typeface="+mj-lt"/>
              <a:buNone/>
              <a:defRPr sz="3600" b="0"/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333333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</p:spTree>
    <p:extLst>
      <p:ext uri="{BB962C8B-B14F-4D97-AF65-F5344CB8AC3E}">
        <p14:creationId xmlns:p14="http://schemas.microsoft.com/office/powerpoint/2010/main" val="2544363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- Títol de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text 2"/>
          <p:cNvSpPr>
            <a:spLocks noGrp="1"/>
          </p:cNvSpPr>
          <p:nvPr>
            <p:ph type="body" sz="quarter" idx="27" hasCustomPrompt="1"/>
          </p:nvPr>
        </p:nvSpPr>
        <p:spPr>
          <a:xfrm>
            <a:off x="4655128" y="1731818"/>
            <a:ext cx="2881744" cy="99391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8000">
                <a:solidFill>
                  <a:srgbClr val="CD3333"/>
                </a:solidFill>
              </a:defRPr>
            </a:lvl1pPr>
          </a:lstStyle>
          <a:p>
            <a:pPr lvl="0"/>
            <a:r>
              <a:rPr lang="ca-ES" dirty="0"/>
              <a:t>0</a:t>
            </a:r>
          </a:p>
        </p:txBody>
      </p:sp>
      <p:sp>
        <p:nvSpPr>
          <p:cNvPr id="7" name="Títol 6"/>
          <p:cNvSpPr>
            <a:spLocks noGrp="1"/>
          </p:cNvSpPr>
          <p:nvPr>
            <p:ph type="title"/>
          </p:nvPr>
        </p:nvSpPr>
        <p:spPr>
          <a:xfrm>
            <a:off x="1056639" y="3161536"/>
            <a:ext cx="10077525" cy="92001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Font typeface="+mj-lt"/>
              <a:buNone/>
              <a:defRPr sz="3600" b="0"/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cxnSp>
        <p:nvCxnSpPr>
          <p:cNvPr id="6" name="Connector recte 5"/>
          <p:cNvCxnSpPr/>
          <p:nvPr userDrawn="1"/>
        </p:nvCxnSpPr>
        <p:spPr>
          <a:xfrm>
            <a:off x="5008034" y="2929781"/>
            <a:ext cx="2175933" cy="0"/>
          </a:xfrm>
          <a:prstGeom prst="line">
            <a:avLst/>
          </a:prstGeom>
          <a:ln w="9525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38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 - Títol de secció fons verm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quarter" idx="27" hasCustomPrompt="1"/>
          </p:nvPr>
        </p:nvSpPr>
        <p:spPr>
          <a:xfrm>
            <a:off x="4655128" y="1731818"/>
            <a:ext cx="2881744" cy="99391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ca-ES" dirty="0"/>
              <a:t>0</a:t>
            </a:r>
          </a:p>
        </p:txBody>
      </p:sp>
      <p:sp>
        <p:nvSpPr>
          <p:cNvPr id="7" name="Títol 6"/>
          <p:cNvSpPr>
            <a:spLocks noGrp="1"/>
          </p:cNvSpPr>
          <p:nvPr>
            <p:ph type="title"/>
          </p:nvPr>
        </p:nvSpPr>
        <p:spPr>
          <a:xfrm>
            <a:off x="1056639" y="3161536"/>
            <a:ext cx="10077525" cy="92001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Font typeface="+mj-lt"/>
              <a:buNone/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chemeClr val="bg1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cxnSp>
        <p:nvCxnSpPr>
          <p:cNvPr id="6" name="Connector recte 5"/>
          <p:cNvCxnSpPr/>
          <p:nvPr userDrawn="1"/>
        </p:nvCxnSpPr>
        <p:spPr>
          <a:xfrm>
            <a:off x="5008034" y="2929781"/>
            <a:ext cx="217593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001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 - Títol de secció fons amb imat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text 2"/>
          <p:cNvSpPr>
            <a:spLocks noGrp="1"/>
          </p:cNvSpPr>
          <p:nvPr>
            <p:ph type="body" sz="quarter" idx="27" hasCustomPrompt="1"/>
          </p:nvPr>
        </p:nvSpPr>
        <p:spPr>
          <a:xfrm>
            <a:off x="700391" y="1109237"/>
            <a:ext cx="2379980" cy="99391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8000">
                <a:solidFill>
                  <a:srgbClr val="CD3333"/>
                </a:solidFill>
              </a:defRPr>
            </a:lvl1pPr>
          </a:lstStyle>
          <a:p>
            <a:pPr lvl="0"/>
            <a:r>
              <a:rPr lang="ca-ES" dirty="0"/>
              <a:t>0</a:t>
            </a:r>
          </a:p>
        </p:txBody>
      </p:sp>
      <p:sp>
        <p:nvSpPr>
          <p:cNvPr id="7" name="Títol 6"/>
          <p:cNvSpPr>
            <a:spLocks noGrp="1"/>
          </p:cNvSpPr>
          <p:nvPr>
            <p:ph type="title"/>
          </p:nvPr>
        </p:nvSpPr>
        <p:spPr>
          <a:xfrm>
            <a:off x="700392" y="2538955"/>
            <a:ext cx="4559299" cy="92001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Font typeface="+mj-lt"/>
              <a:buNone/>
              <a:defRPr sz="3600" b="0"/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333333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cxnSp>
        <p:nvCxnSpPr>
          <p:cNvPr id="8" name="Connector recte 7"/>
          <p:cNvCxnSpPr/>
          <p:nvPr userDrawn="1"/>
        </p:nvCxnSpPr>
        <p:spPr>
          <a:xfrm>
            <a:off x="700391" y="2301130"/>
            <a:ext cx="94361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idor d'imatge 5"/>
          <p:cNvSpPr>
            <a:spLocks noGrp="1"/>
          </p:cNvSpPr>
          <p:nvPr>
            <p:ph type="pic" sz="quarter" idx="10"/>
          </p:nvPr>
        </p:nvSpPr>
        <p:spPr>
          <a:xfrm>
            <a:off x="6526177" y="556261"/>
            <a:ext cx="5094323" cy="5387340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99606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 - Títol de secció amb imatge i fons verm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D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sz="quarter" idx="27" hasCustomPrompt="1"/>
          </p:nvPr>
        </p:nvSpPr>
        <p:spPr>
          <a:xfrm>
            <a:off x="719999" y="1109237"/>
            <a:ext cx="2379980" cy="993916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ca-ES" dirty="0"/>
              <a:t>0</a:t>
            </a:r>
          </a:p>
        </p:txBody>
      </p:sp>
      <p:sp>
        <p:nvSpPr>
          <p:cNvPr id="7" name="Títol 6"/>
          <p:cNvSpPr>
            <a:spLocks noGrp="1"/>
          </p:cNvSpPr>
          <p:nvPr>
            <p:ph type="title"/>
          </p:nvPr>
        </p:nvSpPr>
        <p:spPr>
          <a:xfrm>
            <a:off x="720000" y="2538955"/>
            <a:ext cx="4559300" cy="92001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Font typeface="+mj-lt"/>
              <a:buNone/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ca-ES" dirty="0"/>
              <a:t>Feu clic aquí per editar l'estil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chemeClr val="bg1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cxnSp>
        <p:nvCxnSpPr>
          <p:cNvPr id="8" name="Connector recte 7"/>
          <p:cNvCxnSpPr/>
          <p:nvPr userDrawn="1"/>
        </p:nvCxnSpPr>
        <p:spPr>
          <a:xfrm>
            <a:off x="719999" y="2301130"/>
            <a:ext cx="94361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idor d'imatge 5"/>
          <p:cNvSpPr>
            <a:spLocks noGrp="1"/>
          </p:cNvSpPr>
          <p:nvPr>
            <p:ph type="pic" sz="quarter" idx="10"/>
          </p:nvPr>
        </p:nvSpPr>
        <p:spPr>
          <a:xfrm>
            <a:off x="6526176" y="542924"/>
            <a:ext cx="5124803" cy="541591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95145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6 - Bu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12424" y="662477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3414664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 -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DDF49706-20D5-2B5C-DBC0-5530A632AC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088" y="1279860"/>
            <a:ext cx="10782666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700088" y="2005781"/>
            <a:ext cx="10782666" cy="431390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lnSpc>
                <a:spcPct val="100000"/>
              </a:lnSpc>
              <a:buNone/>
              <a:defRPr baseline="0"/>
            </a:lvl2pPr>
          </a:lstStyle>
          <a:p>
            <a:r>
              <a:rPr lang="ca-ES" dirty="0"/>
              <a:t>Feu clic per editar els estils del text del patró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1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1552269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 - Text + Imatge +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088" y="2010656"/>
            <a:ext cx="5236368" cy="40989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 marL="228600" indent="-228600">
              <a:lnSpc>
                <a:spcPct val="100000"/>
              </a:lnSpc>
              <a:defRPr/>
            </a:lvl2pPr>
            <a:lvl3pPr marL="625475" indent="-228600">
              <a:lnSpc>
                <a:spcPct val="100000"/>
              </a:lnSpc>
              <a:tabLst>
                <a:tab pos="625475" algn="l"/>
              </a:tabLst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7920" y="2010656"/>
            <a:ext cx="5246154" cy="4098925"/>
          </a:xfrm>
          <a:prstGeom prst="rect">
            <a:avLst/>
          </a:prstGeom>
        </p:spPr>
        <p:txBody>
          <a:bodyPr lIns="0" tIns="0" rIns="0" bIns="0"/>
          <a:lstStyle/>
          <a:p>
            <a:endParaRPr lang="ca-ES" dirty="0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50AD77BE-8445-66D4-BD12-114E4494E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0088" y="1278864"/>
            <a:ext cx="10763986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1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527462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9 - Text + Imat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1620372"/>
            <a:ext cx="5236367" cy="448921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 marL="228600" indent="-228600">
              <a:lnSpc>
                <a:spcPct val="100000"/>
              </a:lnSpc>
              <a:defRPr/>
            </a:lvl2pPr>
            <a:lvl3pPr marL="625475" indent="-228600">
              <a:lnSpc>
                <a:spcPct val="100000"/>
              </a:lnSpc>
              <a:tabLst>
                <a:tab pos="625475" algn="l"/>
              </a:tabLst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7920" y="1620372"/>
            <a:ext cx="5246154" cy="4489209"/>
          </a:xfrm>
          <a:prstGeom prst="rect">
            <a:avLst/>
          </a:prstGeom>
        </p:spPr>
        <p:txBody>
          <a:bodyPr lIns="0" tIns="0" rIns="0" bIns="0"/>
          <a:lstStyle/>
          <a:p>
            <a:endParaRPr lang="ca-ES" dirty="0"/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54449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0 - Dos columnes 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1620372"/>
            <a:ext cx="5090809" cy="448921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 marL="228600" indent="-228600">
              <a:lnSpc>
                <a:spcPct val="100000"/>
              </a:lnSpc>
              <a:defRPr/>
            </a:lvl2pPr>
            <a:lvl3pPr marL="625475" indent="-228600">
              <a:lnSpc>
                <a:spcPct val="100000"/>
              </a:lnSpc>
              <a:tabLst>
                <a:tab pos="625475" algn="l"/>
              </a:tabLst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31223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01395" y="1620372"/>
            <a:ext cx="5111345" cy="448921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 marL="228600" indent="-228600">
              <a:lnSpc>
                <a:spcPct val="100000"/>
              </a:lnSpc>
              <a:defRPr/>
            </a:lvl2pPr>
            <a:lvl3pPr marL="625475" indent="-228600">
              <a:lnSpc>
                <a:spcPct val="100000"/>
              </a:lnSpc>
              <a:tabLst>
                <a:tab pos="625475" algn="l"/>
              </a:tabLst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957677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1 - Imat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7473" y="2010656"/>
            <a:ext cx="5256601" cy="40989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 marL="228600" indent="-228600">
              <a:lnSpc>
                <a:spcPct val="100000"/>
              </a:lnSpc>
              <a:defRPr/>
            </a:lvl2pPr>
            <a:lvl3pPr marL="625475" indent="-228600">
              <a:lnSpc>
                <a:spcPct val="100000"/>
              </a:lnSpc>
              <a:tabLst>
                <a:tab pos="625475" algn="l"/>
              </a:tabLst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088" y="2010656"/>
            <a:ext cx="5246154" cy="407638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50AD77BE-8445-66D4-BD12-114E4494E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0088" y="1276496"/>
            <a:ext cx="10763986" cy="344488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8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2053643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2 - Text 2/3 + Imat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087" y="2010656"/>
            <a:ext cx="6850437" cy="4098925"/>
          </a:xfrm>
          <a:prstGeom prst="rect">
            <a:avLst/>
          </a:prstGeom>
        </p:spPr>
        <p:txBody>
          <a:bodyPr lIns="0" rIns="0"/>
          <a:lstStyle/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975077" y="2010655"/>
            <a:ext cx="3493023" cy="4098925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50AD77BE-8445-66D4-BD12-114E4494E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0087" y="1278865"/>
            <a:ext cx="10768013" cy="344488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8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812388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3 - Imatge 1/3 + Tex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9406" y="2010656"/>
            <a:ext cx="6816314" cy="4098925"/>
          </a:xfrm>
          <a:prstGeom prst="rect">
            <a:avLst/>
          </a:prstGeom>
        </p:spPr>
        <p:txBody>
          <a:bodyPr wrap="square" lIns="0" tIns="0" rIns="0" bIns="0"/>
          <a:lstStyle/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9092" y="2010655"/>
            <a:ext cx="3527831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D6C8B719-75BB-9642-FD5F-17E3D4BDE6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0088" y="1278864"/>
            <a:ext cx="10775632" cy="344488"/>
          </a:xfrm>
          <a:prstGeom prst="rect">
            <a:avLst/>
          </a:prstGeom>
        </p:spPr>
        <p:txBody>
          <a:bodyPr wrap="none"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8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228491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4 - Tres colum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9855" y="2010656"/>
            <a:ext cx="3527831" cy="409892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32084" y="2010655"/>
            <a:ext cx="3527831" cy="4098925"/>
          </a:xfrm>
          <a:prstGeom prst="rect">
            <a:avLst/>
          </a:prstGeom>
        </p:spPr>
        <p:txBody>
          <a:bodyPr lIns="0" tIns="0" rIns="0" bIns="0"/>
          <a:lstStyle/>
          <a:p>
            <a:endParaRPr lang="ca-ES"/>
          </a:p>
        </p:txBody>
      </p:sp>
      <p:sp>
        <p:nvSpPr>
          <p:cNvPr id="7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84313" y="2010656"/>
            <a:ext cx="3499027" cy="409892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00088" y="1278863"/>
            <a:ext cx="10783252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10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9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3890300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5 - Quatre columne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0334" y="1997110"/>
            <a:ext cx="2520000" cy="40989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9328" y="1997109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Contenidor d'imatge 5">
            <a:extLst>
              <a:ext uri="{FF2B5EF4-FFF2-40B4-BE49-F238E27FC236}">
                <a16:creationId xmlns:a16="http://schemas.microsoft.com/office/drawing/2014/main" id="{7E51CB8A-6F81-A6A3-7985-8FA4803E3D7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958825" y="1997109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9" name="Contenidor d'imatge 5">
            <a:extLst>
              <a:ext uri="{FF2B5EF4-FFF2-40B4-BE49-F238E27FC236}">
                <a16:creationId xmlns:a16="http://schemas.microsoft.com/office/drawing/2014/main" id="{B77EE090-3C70-99F3-3E59-0C372632AE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59831" y="1997108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D25A783D-2EE9-051A-6313-97ADE2126A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0087" y="1278664"/>
            <a:ext cx="10791522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11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497755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6 - Quatre column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58826" y="1997110"/>
            <a:ext cx="2520000" cy="409892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'imatge 5">
            <a:extLst>
              <a:ext uri="{FF2B5EF4-FFF2-40B4-BE49-F238E27FC236}">
                <a16:creationId xmlns:a16="http://schemas.microsoft.com/office/drawing/2014/main" id="{385661AD-A871-86BF-572B-18CF6A53F1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8555" y="1997109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Contenidor d'imatge 5">
            <a:extLst>
              <a:ext uri="{FF2B5EF4-FFF2-40B4-BE49-F238E27FC236}">
                <a16:creationId xmlns:a16="http://schemas.microsoft.com/office/drawing/2014/main" id="{7E51CB8A-6F81-A6A3-7985-8FA4803E3D7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08011" y="1997109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9" name="Contenidor d'imatge 5">
            <a:extLst>
              <a:ext uri="{FF2B5EF4-FFF2-40B4-BE49-F238E27FC236}">
                <a16:creationId xmlns:a16="http://schemas.microsoft.com/office/drawing/2014/main" id="{B77EE090-3C70-99F3-3E59-0C372632AE8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58283" y="1997108"/>
            <a:ext cx="2520000" cy="40989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7C762D0F-A757-3090-2001-A8E4F04C26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0089" y="1278664"/>
            <a:ext cx="10778738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11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32967664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7 - Imatge 2/3 + tex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5078" y="1661160"/>
            <a:ext cx="3500642" cy="433323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8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5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189098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8 - Text 1/3 + Imatge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391" y="1638300"/>
            <a:ext cx="3527527" cy="435609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8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5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18350578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533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- Columnes amb ico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idor de text 23">
            <a:extLst>
              <a:ext uri="{FF2B5EF4-FFF2-40B4-BE49-F238E27FC236}">
                <a16:creationId xmlns:a16="http://schemas.microsoft.com/office/drawing/2014/main" id="{6ADDA736-8FF5-568C-BD58-2273F848F4D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09930" y="2622419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0" name="Contenidor de text 3">
            <a:extLst>
              <a:ext uri="{FF2B5EF4-FFF2-40B4-BE49-F238E27FC236}">
                <a16:creationId xmlns:a16="http://schemas.microsoft.com/office/drawing/2014/main" id="{7067FEE7-1D1F-A601-5A90-2C7CD785635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85043" y="3321989"/>
            <a:ext cx="2990851" cy="202321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930" y="3321989"/>
            <a:ext cx="2990850" cy="202321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5" name="Contenidor d'imatge 14">
            <a:extLst>
              <a:ext uri="{FF2B5EF4-FFF2-40B4-BE49-F238E27FC236}">
                <a16:creationId xmlns:a16="http://schemas.microsoft.com/office/drawing/2014/main" id="{0217325E-5626-3973-7443-AF77123A36C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09931" y="1734866"/>
            <a:ext cx="734484" cy="734484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17" name="Contenidor de text 3">
            <a:extLst>
              <a:ext uri="{FF2B5EF4-FFF2-40B4-BE49-F238E27FC236}">
                <a16:creationId xmlns:a16="http://schemas.microsoft.com/office/drawing/2014/main" id="{25190C23-E965-4E2F-86D5-9F17C9207E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15816" y="3321989"/>
            <a:ext cx="2990850" cy="202321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5" name="Contenidor de text 23">
            <a:extLst>
              <a:ext uri="{FF2B5EF4-FFF2-40B4-BE49-F238E27FC236}">
                <a16:creationId xmlns:a16="http://schemas.microsoft.com/office/drawing/2014/main" id="{64CE026F-9BF5-A20E-07A9-AC386BDF09D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615816" y="2622419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6" name="Contenidor de text 23">
            <a:extLst>
              <a:ext uri="{FF2B5EF4-FFF2-40B4-BE49-F238E27FC236}">
                <a16:creationId xmlns:a16="http://schemas.microsoft.com/office/drawing/2014/main" id="{1295C2E7-3FC8-EAEA-BEAE-46182484DC9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485044" y="2622419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4" name="Contenidor d'imatge 14">
            <a:extLst>
              <a:ext uri="{FF2B5EF4-FFF2-40B4-BE49-F238E27FC236}">
                <a16:creationId xmlns:a16="http://schemas.microsoft.com/office/drawing/2014/main" id="{0217325E-5626-3973-7443-AF77123A36CD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4586057" y="1734866"/>
            <a:ext cx="734484" cy="734484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16" name="Contenidor d'imatge 14">
            <a:extLst>
              <a:ext uri="{FF2B5EF4-FFF2-40B4-BE49-F238E27FC236}">
                <a16:creationId xmlns:a16="http://schemas.microsoft.com/office/drawing/2014/main" id="{0217325E-5626-3973-7443-AF77123A36CD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8485043" y="1734866"/>
            <a:ext cx="734484" cy="734484"/>
          </a:xfrm>
          <a:prstGeom prst="rect">
            <a:avLst/>
          </a:prstGeom>
        </p:spPr>
        <p:txBody>
          <a:bodyPr/>
          <a:lstStyle/>
          <a:p>
            <a:endParaRPr lang="ca-ES" dirty="0"/>
          </a:p>
        </p:txBody>
      </p:sp>
      <p:sp>
        <p:nvSpPr>
          <p:cNvPr id="18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3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4081353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 - Columnes amb xif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idor de text 23">
            <a:extLst>
              <a:ext uri="{FF2B5EF4-FFF2-40B4-BE49-F238E27FC236}">
                <a16:creationId xmlns:a16="http://schemas.microsoft.com/office/drawing/2014/main" id="{6ADDA736-8FF5-568C-BD58-2273F848F4D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09930" y="2907541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0" name="Contenidor de text 3">
            <a:extLst>
              <a:ext uri="{FF2B5EF4-FFF2-40B4-BE49-F238E27FC236}">
                <a16:creationId xmlns:a16="http://schemas.microsoft.com/office/drawing/2014/main" id="{7067FEE7-1D1F-A601-5A90-2C7CD785635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70989" y="3607110"/>
            <a:ext cx="2990850" cy="203241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930" y="3607111"/>
            <a:ext cx="2990850" cy="203241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7" name="Contenidor de text 3">
            <a:extLst>
              <a:ext uri="{FF2B5EF4-FFF2-40B4-BE49-F238E27FC236}">
                <a16:creationId xmlns:a16="http://schemas.microsoft.com/office/drawing/2014/main" id="{25190C23-E965-4E2F-86D5-9F17C9207E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8196" y="3607110"/>
            <a:ext cx="2990850" cy="203241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5" name="Contenidor de text 23">
            <a:extLst>
              <a:ext uri="{FF2B5EF4-FFF2-40B4-BE49-F238E27FC236}">
                <a16:creationId xmlns:a16="http://schemas.microsoft.com/office/drawing/2014/main" id="{64CE026F-9BF5-A20E-07A9-AC386BDF09D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608196" y="2907541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6" name="Contenidor de text 23">
            <a:extLst>
              <a:ext uri="{FF2B5EF4-FFF2-40B4-BE49-F238E27FC236}">
                <a16:creationId xmlns:a16="http://schemas.microsoft.com/office/drawing/2014/main" id="{1295C2E7-3FC8-EAEA-BEAE-46182484DC9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8470989" y="2907541"/>
            <a:ext cx="2986749" cy="6477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5" name="Contenidor de text 3">
            <a:extLst>
              <a:ext uri="{FF2B5EF4-FFF2-40B4-BE49-F238E27FC236}">
                <a16:creationId xmlns:a16="http://schemas.microsoft.com/office/drawing/2014/main" id="{0EA718F3-9A4B-DCBF-3CBF-E84C4FF82A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00088" y="1270505"/>
            <a:ext cx="10748844" cy="344488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l’estil del subtítol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sz="quarter" idx="46" hasCustomPrompt="1"/>
          </p:nvPr>
        </p:nvSpPr>
        <p:spPr>
          <a:xfrm>
            <a:off x="708265" y="1994981"/>
            <a:ext cx="2988414" cy="898525"/>
          </a:xfrm>
          <a:prstGeom prst="rect">
            <a:avLst/>
          </a:prstGeom>
        </p:spPr>
        <p:txBody>
          <a:bodyPr/>
          <a:lstStyle>
            <a:lvl1pPr>
              <a:defRPr sz="6500" b="1"/>
            </a:lvl1pPr>
          </a:lstStyle>
          <a:p>
            <a:pPr lvl="0"/>
            <a:r>
              <a:rPr lang="ca-ES" dirty="0"/>
              <a:t>123</a:t>
            </a:r>
          </a:p>
        </p:txBody>
      </p:sp>
      <p:sp>
        <p:nvSpPr>
          <p:cNvPr id="22" name="Contenidor de text 2"/>
          <p:cNvSpPr>
            <a:spLocks noGrp="1"/>
          </p:cNvSpPr>
          <p:nvPr>
            <p:ph type="body" sz="quarter" idx="47" hasCustomPrompt="1"/>
          </p:nvPr>
        </p:nvSpPr>
        <p:spPr>
          <a:xfrm>
            <a:off x="4608196" y="1994981"/>
            <a:ext cx="2986749" cy="898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 sz="65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lang="ca-ES" dirty="0"/>
              <a:t>000</a:t>
            </a:r>
          </a:p>
        </p:txBody>
      </p:sp>
      <p:sp>
        <p:nvSpPr>
          <p:cNvPr id="23" name="Contenidor de text 2"/>
          <p:cNvSpPr>
            <a:spLocks noGrp="1"/>
          </p:cNvSpPr>
          <p:nvPr>
            <p:ph type="body" sz="quarter" idx="48" hasCustomPrompt="1"/>
          </p:nvPr>
        </p:nvSpPr>
        <p:spPr>
          <a:xfrm>
            <a:off x="8470989" y="1994981"/>
            <a:ext cx="2986749" cy="898525"/>
          </a:xfrm>
          <a:prstGeom prst="rect">
            <a:avLst/>
          </a:prstGeom>
        </p:spPr>
        <p:txBody>
          <a:bodyPr/>
          <a:lstStyle>
            <a:lvl1pPr>
              <a:defRPr sz="6500" b="1"/>
            </a:lvl1pPr>
          </a:lstStyle>
          <a:p>
            <a:pPr lvl="0"/>
            <a:r>
              <a:rPr lang="ca-ES" dirty="0"/>
              <a:t>000</a:t>
            </a:r>
          </a:p>
        </p:txBody>
      </p:sp>
      <p:sp>
        <p:nvSpPr>
          <p:cNvPr id="14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5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1390825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 - Xif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idor de text 23">
            <a:extLst>
              <a:ext uri="{FF2B5EF4-FFF2-40B4-BE49-F238E27FC236}">
                <a16:creationId xmlns:a16="http://schemas.microsoft.com/office/drawing/2014/main" id="{6ADDA736-8FF5-568C-BD58-2273F848F4D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79447" y="1672160"/>
            <a:ext cx="1811823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Xifra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EAA6A94-2CA9-A726-9DFD-F695650D9A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91574" y="1672160"/>
            <a:ext cx="3073995" cy="141834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6" name="Contenidor de text 23">
            <a:extLst>
              <a:ext uri="{FF2B5EF4-FFF2-40B4-BE49-F238E27FC236}">
                <a16:creationId xmlns:a16="http://schemas.microsoft.com/office/drawing/2014/main" id="{289682BE-7CC8-214E-B5D3-700D238E17C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79448" y="2335224"/>
            <a:ext cx="1811824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</a:t>
            </a:r>
          </a:p>
        </p:txBody>
      </p:sp>
      <p:sp>
        <p:nvSpPr>
          <p:cNvPr id="7" name="Contenidor de text 23">
            <a:extLst>
              <a:ext uri="{FF2B5EF4-FFF2-40B4-BE49-F238E27FC236}">
                <a16:creationId xmlns:a16="http://schemas.microsoft.com/office/drawing/2014/main" id="{1AF9F441-F84B-BD75-4E91-72A88DC154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9448" y="3908229"/>
            <a:ext cx="1811824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Xifra</a:t>
            </a:r>
          </a:p>
        </p:txBody>
      </p:sp>
      <p:sp>
        <p:nvSpPr>
          <p:cNvPr id="9" name="Contenidor de text 3">
            <a:extLst>
              <a:ext uri="{FF2B5EF4-FFF2-40B4-BE49-F238E27FC236}">
                <a16:creationId xmlns:a16="http://schemas.microsoft.com/office/drawing/2014/main" id="{5B8E0553-DCD1-36A8-C709-89DADDE145B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591575" y="3908229"/>
            <a:ext cx="3073995" cy="141834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0" name="Contenidor de text 23">
            <a:extLst>
              <a:ext uri="{FF2B5EF4-FFF2-40B4-BE49-F238E27FC236}">
                <a16:creationId xmlns:a16="http://schemas.microsoft.com/office/drawing/2014/main" id="{54733E19-F0D8-93B1-69DE-85151228294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79447" y="4571293"/>
            <a:ext cx="1811823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</a:t>
            </a:r>
          </a:p>
        </p:txBody>
      </p:sp>
      <p:sp>
        <p:nvSpPr>
          <p:cNvPr id="11" name="Contenidor de text 23">
            <a:extLst>
              <a:ext uri="{FF2B5EF4-FFF2-40B4-BE49-F238E27FC236}">
                <a16:creationId xmlns:a16="http://schemas.microsoft.com/office/drawing/2014/main" id="{874B48FE-822A-6916-D6C2-5CBBDB195BD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505486" y="1672160"/>
            <a:ext cx="1826750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Xifra</a:t>
            </a:r>
          </a:p>
        </p:txBody>
      </p:sp>
      <p:sp>
        <p:nvSpPr>
          <p:cNvPr id="12" name="Contenidor de text 3">
            <a:extLst>
              <a:ext uri="{FF2B5EF4-FFF2-40B4-BE49-F238E27FC236}">
                <a16:creationId xmlns:a16="http://schemas.microsoft.com/office/drawing/2014/main" id="{446F761A-CA92-E33F-D0A0-051ABC93AA7B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8417613" y="1672160"/>
            <a:ext cx="3073995" cy="141834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3" name="Contenidor de text 23">
            <a:extLst>
              <a:ext uri="{FF2B5EF4-FFF2-40B4-BE49-F238E27FC236}">
                <a16:creationId xmlns:a16="http://schemas.microsoft.com/office/drawing/2014/main" id="{5A2ACF98-60BC-73F1-82F3-A97B9693DF00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505485" y="2335224"/>
            <a:ext cx="1826750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</a:t>
            </a:r>
          </a:p>
        </p:txBody>
      </p:sp>
      <p:sp>
        <p:nvSpPr>
          <p:cNvPr id="14" name="Contenidor de text 23">
            <a:extLst>
              <a:ext uri="{FF2B5EF4-FFF2-40B4-BE49-F238E27FC236}">
                <a16:creationId xmlns:a16="http://schemas.microsoft.com/office/drawing/2014/main" id="{46DED709-11FD-47D4-B285-8DB81B10C96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05485" y="3908229"/>
            <a:ext cx="1826750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sz="5000"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Xifra</a:t>
            </a:r>
          </a:p>
        </p:txBody>
      </p:sp>
      <p:sp>
        <p:nvSpPr>
          <p:cNvPr id="16" name="Contenidor de text 3">
            <a:extLst>
              <a:ext uri="{FF2B5EF4-FFF2-40B4-BE49-F238E27FC236}">
                <a16:creationId xmlns:a16="http://schemas.microsoft.com/office/drawing/2014/main" id="{E5460FF3-469B-F7B4-CE65-580138747A5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417612" y="3908229"/>
            <a:ext cx="3073995" cy="141834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8" name="Contenidor de text 23">
            <a:extLst>
              <a:ext uri="{FF2B5EF4-FFF2-40B4-BE49-F238E27FC236}">
                <a16:creationId xmlns:a16="http://schemas.microsoft.com/office/drawing/2014/main" id="{E96D9D76-20C7-0CAE-8EAF-9267DF8EC0B8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505485" y="4571293"/>
            <a:ext cx="1826750" cy="647700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els</a:t>
            </a:r>
          </a:p>
        </p:txBody>
      </p:sp>
      <p:sp>
        <p:nvSpPr>
          <p:cNvPr id="20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9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4168153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1 - 3 pass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19150" y="3429000"/>
            <a:ext cx="2970688" cy="13913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15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19150" y="2680830"/>
            <a:ext cx="2970688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24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8096" y="3429000"/>
            <a:ext cx="2970688" cy="13913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5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8096" y="2680830"/>
            <a:ext cx="2970688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26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7638" y="3429000"/>
            <a:ext cx="2970688" cy="139131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7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7638" y="2680830"/>
            <a:ext cx="2970688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14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0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3987306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2 - 4 pass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5236" y="3407576"/>
            <a:ext cx="2008392" cy="21946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5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5236" y="2680830"/>
            <a:ext cx="2008392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20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99855" y="3407576"/>
            <a:ext cx="2008392" cy="21946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1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99855" y="2680830"/>
            <a:ext cx="2008392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22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94474" y="3407576"/>
            <a:ext cx="2008392" cy="21946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 baseline="0"/>
            </a:lvl1pPr>
          </a:lstStyle>
          <a:p>
            <a:pPr lvl="0"/>
            <a:r>
              <a:rPr lang="ca-ES" dirty="0"/>
              <a:t>Feu clic per editar els estils del text del patró.</a:t>
            </a:r>
          </a:p>
          <a:p>
            <a:pPr lvl="0"/>
            <a:r>
              <a:rPr lang="ca-ES" dirty="0"/>
              <a:t>Empleneu de vermell el número en la diapositiva en la que expliqueu aquest pas.</a:t>
            </a:r>
          </a:p>
        </p:txBody>
      </p:sp>
      <p:sp>
        <p:nvSpPr>
          <p:cNvPr id="23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94474" y="2680830"/>
            <a:ext cx="2008392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28" name="Contenidor de text 3">
            <a:extLst>
              <a:ext uri="{FF2B5EF4-FFF2-40B4-BE49-F238E27FC236}">
                <a16:creationId xmlns:a16="http://schemas.microsoft.com/office/drawing/2014/main" id="{CDF7DA34-B446-14EE-CDCC-9DB55246A8B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289093" y="3407576"/>
            <a:ext cx="2008392" cy="21946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ca-ES" dirty="0"/>
              <a:t>Feu clic per editar els estils del text del patró</a:t>
            </a:r>
          </a:p>
        </p:txBody>
      </p:sp>
      <p:sp>
        <p:nvSpPr>
          <p:cNvPr id="29" name="Contenidor de text 3">
            <a:extLst>
              <a:ext uri="{FF2B5EF4-FFF2-40B4-BE49-F238E27FC236}">
                <a16:creationId xmlns:a16="http://schemas.microsoft.com/office/drawing/2014/main" id="{CF42262D-8FF0-7D52-62EB-C97414D601B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89093" y="2680830"/>
            <a:ext cx="2008392" cy="540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00" b="1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ca-ES" dirty="0"/>
              <a:t>Feu clic per editar el text</a:t>
            </a:r>
          </a:p>
        </p:txBody>
      </p:sp>
      <p:sp>
        <p:nvSpPr>
          <p:cNvPr id="19" name="Contenidor de text 15"/>
          <p:cNvSpPr>
            <a:spLocks noGrp="1"/>
          </p:cNvSpPr>
          <p:nvPr>
            <p:ph type="body" sz="quarter" idx="26" hasCustomPrompt="1"/>
          </p:nvPr>
        </p:nvSpPr>
        <p:spPr>
          <a:xfrm>
            <a:off x="700391" y="6628785"/>
            <a:ext cx="4835995" cy="11496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900" b="0">
                <a:solidFill>
                  <a:srgbClr val="666666"/>
                </a:solidFill>
              </a:defRPr>
            </a:lvl1pPr>
            <a:lvl2pPr marL="457200" indent="0">
              <a:buNone/>
              <a:defRPr sz="1000" b="1">
                <a:solidFill>
                  <a:schemeClr val="bg1"/>
                </a:solidFill>
              </a:defRPr>
            </a:lvl2pPr>
            <a:lvl3pPr marL="914400" indent="0">
              <a:buNone/>
              <a:defRPr sz="1000" b="1">
                <a:solidFill>
                  <a:schemeClr val="bg1"/>
                </a:solidFill>
              </a:defRPr>
            </a:lvl3pPr>
            <a:lvl4pPr marL="1371600" indent="0">
              <a:buNone/>
              <a:defRPr sz="1000" b="1">
                <a:solidFill>
                  <a:schemeClr val="bg1"/>
                </a:solidFill>
              </a:defRPr>
            </a:lvl4pPr>
            <a:lvl5pPr marL="1828800" indent="0">
              <a:buNone/>
              <a:defRPr sz="1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ca-ES" dirty="0"/>
              <a:t>Fil d’Ariadna &gt; </a:t>
            </a:r>
            <a:r>
              <a:rPr lang="ca-ES" dirty="0" err="1"/>
              <a:t>Arial</a:t>
            </a:r>
            <a:r>
              <a:rPr lang="ca-ES" dirty="0"/>
              <a:t> &gt; cos 9 &gt; Títol de l’apartat de la presentació</a:t>
            </a:r>
          </a:p>
        </p:txBody>
      </p:sp>
      <p:sp>
        <p:nvSpPr>
          <p:cNvPr id="12" name="Títol 1"/>
          <p:cNvSpPr>
            <a:spLocks noGrp="1"/>
          </p:cNvSpPr>
          <p:nvPr>
            <p:ph type="title" hasCustomPrompt="1"/>
          </p:nvPr>
        </p:nvSpPr>
        <p:spPr>
          <a:xfrm>
            <a:off x="698976" y="660982"/>
            <a:ext cx="10759576" cy="428232"/>
          </a:xfrm>
          <a:prstGeom prst="rect">
            <a:avLst/>
          </a:prstGeo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ca-ES" dirty="0"/>
              <a:t>Feu clic aquí per editar l'estil del títol</a:t>
            </a:r>
          </a:p>
        </p:txBody>
      </p:sp>
    </p:spTree>
    <p:extLst>
      <p:ext uri="{BB962C8B-B14F-4D97-AF65-F5344CB8AC3E}">
        <p14:creationId xmlns:p14="http://schemas.microsoft.com/office/powerpoint/2010/main" val="1735240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1 - Tanca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idor de contingut 2">
            <a:extLst>
              <a:ext uri="{FF2B5EF4-FFF2-40B4-BE49-F238E27FC236}">
                <a16:creationId xmlns:a16="http://schemas.microsoft.com/office/drawing/2014/main" id="{E04276A6-7386-5231-4BD9-6DA411B3B0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03713" y="4684112"/>
            <a:ext cx="7199087" cy="15656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ca-ES" dirty="0"/>
              <a:t>Adreça web</a:t>
            </a:r>
          </a:p>
        </p:txBody>
      </p:sp>
      <p:sp>
        <p:nvSpPr>
          <p:cNvPr id="15" name="Contenidor de text 3">
            <a:extLst>
              <a:ext uri="{FF2B5EF4-FFF2-40B4-BE49-F238E27FC236}">
                <a16:creationId xmlns:a16="http://schemas.microsoft.com/office/drawing/2014/main" id="{E217CD8D-70F1-8015-AB37-C56A380287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03714" y="3853497"/>
            <a:ext cx="7199086" cy="6424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ca-ES" dirty="0"/>
              <a:t>Departament</a:t>
            </a:r>
            <a:br>
              <a:rPr lang="ca-ES" dirty="0"/>
            </a:br>
            <a:r>
              <a:rPr lang="ca-ES" dirty="0"/>
              <a:t>Organisme</a:t>
            </a:r>
          </a:p>
        </p:txBody>
      </p:sp>
      <p:sp>
        <p:nvSpPr>
          <p:cNvPr id="6" name="Contenidor de contingut 2">
            <a:extLst>
              <a:ext uri="{FF2B5EF4-FFF2-40B4-BE49-F238E27FC236}">
                <a16:creationId xmlns:a16="http://schemas.microsoft.com/office/drawing/2014/main" id="{E04276A6-7386-5231-4BD9-6DA411B3B02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503713" y="5083029"/>
            <a:ext cx="7199087" cy="19558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ca-ES" dirty="0"/>
              <a:t>Correu electrònic</a:t>
            </a:r>
          </a:p>
        </p:txBody>
      </p:sp>
      <p:pic>
        <p:nvPicPr>
          <p:cNvPr id="7" name="Imat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71" y="2227995"/>
            <a:ext cx="4422657" cy="12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11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2 - Tancament 2 logo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idor de contingut 2">
            <a:extLst>
              <a:ext uri="{FF2B5EF4-FFF2-40B4-BE49-F238E27FC236}">
                <a16:creationId xmlns:a16="http://schemas.microsoft.com/office/drawing/2014/main" id="{E04276A6-7386-5231-4BD9-6DA411B3B02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03713" y="4690836"/>
            <a:ext cx="7199087" cy="15656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ca-ES" dirty="0"/>
              <a:t>Adreça web</a:t>
            </a:r>
          </a:p>
        </p:txBody>
      </p:sp>
      <p:sp>
        <p:nvSpPr>
          <p:cNvPr id="9" name="Contenidor de text 3">
            <a:extLst>
              <a:ext uri="{FF2B5EF4-FFF2-40B4-BE49-F238E27FC236}">
                <a16:creationId xmlns:a16="http://schemas.microsoft.com/office/drawing/2014/main" id="{E217CD8D-70F1-8015-AB37-C56A380287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03714" y="3860221"/>
            <a:ext cx="7199086" cy="6424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ca-ES" dirty="0"/>
              <a:t>Departament</a:t>
            </a:r>
            <a:br>
              <a:rPr lang="ca-ES" dirty="0"/>
            </a:br>
            <a:r>
              <a:rPr lang="ca-ES" dirty="0"/>
              <a:t>Organisme</a:t>
            </a:r>
          </a:p>
        </p:txBody>
      </p:sp>
      <p:sp>
        <p:nvSpPr>
          <p:cNvPr id="11" name="Contenidor de contingut 2">
            <a:extLst>
              <a:ext uri="{FF2B5EF4-FFF2-40B4-BE49-F238E27FC236}">
                <a16:creationId xmlns:a16="http://schemas.microsoft.com/office/drawing/2014/main" id="{E04276A6-7386-5231-4BD9-6DA411B3B020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2503713" y="5089753"/>
            <a:ext cx="7199087" cy="19558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/>
            </a:lvl1pPr>
          </a:lstStyle>
          <a:p>
            <a:pPr lvl="0"/>
            <a:r>
              <a:rPr lang="ca-ES" dirty="0"/>
              <a:t>Correu electrònic</a:t>
            </a:r>
          </a:p>
        </p:txBody>
      </p:sp>
      <p:grpSp>
        <p:nvGrpSpPr>
          <p:cNvPr id="3" name="Agrupa 2"/>
          <p:cNvGrpSpPr/>
          <p:nvPr userDrawn="1"/>
        </p:nvGrpSpPr>
        <p:grpSpPr>
          <a:xfrm>
            <a:off x="2316572" y="2625762"/>
            <a:ext cx="7575066" cy="742189"/>
            <a:chOff x="2971474" y="2032887"/>
            <a:chExt cx="5050660" cy="494853"/>
          </a:xfrm>
        </p:grpSpPr>
        <p:pic>
          <p:nvPicPr>
            <p:cNvPr id="6" name="Imatge 5"/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378" y="2032887"/>
              <a:ext cx="1825756" cy="469529"/>
            </a:xfrm>
            <a:prstGeom prst="rect">
              <a:avLst/>
            </a:prstGeom>
          </p:spPr>
        </p:pic>
        <p:pic>
          <p:nvPicPr>
            <p:cNvPr id="7" name="Imatge 6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474" y="2032887"/>
              <a:ext cx="2881490" cy="4948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7770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4" r:id="rId2"/>
    <p:sldLayoutId id="2147483651" r:id="rId3"/>
    <p:sldLayoutId id="2147483706" r:id="rId4"/>
    <p:sldLayoutId id="2147483705" r:id="rId5"/>
    <p:sldLayoutId id="2147483707" r:id="rId6"/>
    <p:sldLayoutId id="214748372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566DA6-0C95-44A8-5E50-C0BF80CC16D4}"/>
              </a:ext>
            </a:extLst>
          </p:cNvPr>
          <p:cNvSpPr/>
          <p:nvPr userDrawn="1"/>
        </p:nvSpPr>
        <p:spPr>
          <a:xfrm>
            <a:off x="0" y="6496217"/>
            <a:ext cx="12192000" cy="36178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>
              <a:solidFill>
                <a:srgbClr val="35A02D"/>
              </a:solidFill>
            </a:endParaRPr>
          </a:p>
        </p:txBody>
      </p:sp>
      <p:sp>
        <p:nvSpPr>
          <p:cNvPr id="2" name="Contenidor de text 2">
            <a:extLst>
              <a:ext uri="{FF2B5EF4-FFF2-40B4-BE49-F238E27FC236}">
                <a16:creationId xmlns:a16="http://schemas.microsoft.com/office/drawing/2014/main" id="{D4457308-FF82-C17D-1E67-29D27B48A0F5}"/>
              </a:ext>
            </a:extLst>
          </p:cNvPr>
          <p:cNvSpPr txBox="1">
            <a:spLocks/>
          </p:cNvSpPr>
          <p:nvPr userDrawn="1"/>
        </p:nvSpPr>
        <p:spPr>
          <a:xfrm>
            <a:off x="9756471" y="6632065"/>
            <a:ext cx="1735138" cy="118031"/>
          </a:xfrm>
          <a:prstGeom prst="rect">
            <a:avLst/>
          </a:prstGeom>
        </p:spPr>
        <p:txBody>
          <a:bodyPr lIns="0" tIns="0" rIns="0" bIns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C5BF7D-2CCE-40BD-A62F-2E8977863C9F}" type="slidenum">
              <a:rPr lang="ca-ES" b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ca-ES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03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5" r:id="rId2"/>
    <p:sldLayoutId id="2147483716" r:id="rId3"/>
    <p:sldLayoutId id="2147483717" r:id="rId4"/>
    <p:sldLayoutId id="2147483718" r:id="rId5"/>
    <p:sldLayoutId id="2147483698" r:id="rId6"/>
    <p:sldLayoutId id="2147483664" r:id="rId7"/>
    <p:sldLayoutId id="2147483686" r:id="rId8"/>
    <p:sldLayoutId id="2147483713" r:id="rId9"/>
    <p:sldLayoutId id="2147483714" r:id="rId10"/>
    <p:sldLayoutId id="2147483688" r:id="rId11"/>
    <p:sldLayoutId id="2147483662" r:id="rId12"/>
    <p:sldLayoutId id="2147483666" r:id="rId13"/>
    <p:sldLayoutId id="2147483663" r:id="rId14"/>
    <p:sldLayoutId id="2147483668" r:id="rId15"/>
    <p:sldLayoutId id="2147483669" r:id="rId16"/>
    <p:sldLayoutId id="2147483695" r:id="rId17"/>
    <p:sldLayoutId id="2147483696" r:id="rId18"/>
    <p:sldLayoutId id="2147483719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E24DEF-01F1-D6A7-E269-E20F8B77A30D}"/>
              </a:ext>
            </a:extLst>
          </p:cNvPr>
          <p:cNvSpPr/>
          <p:nvPr userDrawn="1"/>
        </p:nvSpPr>
        <p:spPr>
          <a:xfrm>
            <a:off x="0" y="6496217"/>
            <a:ext cx="12192000" cy="361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>
              <a:solidFill>
                <a:srgbClr val="35A02D"/>
              </a:solidFill>
            </a:endParaRP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90E28FE1-2B94-8E1F-B9FF-80F93EC403CB}"/>
              </a:ext>
            </a:extLst>
          </p:cNvPr>
          <p:cNvSpPr txBox="1">
            <a:spLocks/>
          </p:cNvSpPr>
          <p:nvPr userDrawn="1"/>
        </p:nvSpPr>
        <p:spPr>
          <a:xfrm>
            <a:off x="9756471" y="6604072"/>
            <a:ext cx="1735138" cy="168030"/>
          </a:xfrm>
          <a:prstGeom prst="rect">
            <a:avLst/>
          </a:prstGeom>
        </p:spPr>
        <p:txBody>
          <a:bodyPr lIns="0" tIns="0" rIns="0" bIns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C5BF7D-2CCE-40BD-A62F-2E8977863C9F}" type="slidenum">
              <a:rPr lang="ca-ES" b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ca-ES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4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9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9D511E-B694-2DCF-FE48-722408B85E2F}"/>
              </a:ext>
            </a:extLst>
          </p:cNvPr>
          <p:cNvSpPr/>
          <p:nvPr userDrawn="1"/>
        </p:nvSpPr>
        <p:spPr>
          <a:xfrm>
            <a:off x="0" y="6496217"/>
            <a:ext cx="12192000" cy="361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>
              <a:solidFill>
                <a:srgbClr val="35A02D"/>
              </a:solidFill>
            </a:endParaRP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066AE73A-31EB-A167-6E84-7D5300BE35E4}"/>
              </a:ext>
            </a:extLst>
          </p:cNvPr>
          <p:cNvSpPr txBox="1">
            <a:spLocks/>
          </p:cNvSpPr>
          <p:nvPr userDrawn="1"/>
        </p:nvSpPr>
        <p:spPr>
          <a:xfrm>
            <a:off x="9756471" y="6604072"/>
            <a:ext cx="1735138" cy="168030"/>
          </a:xfrm>
          <a:prstGeom prst="rect">
            <a:avLst/>
          </a:prstGeom>
        </p:spPr>
        <p:txBody>
          <a:bodyPr lIns="0" tIns="0" rIns="0" bIns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C5BF7D-2CCE-40BD-A62F-2E8977863C9F}" type="slidenum">
              <a:rPr lang="ca-ES" b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ca-ES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81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02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ior.gencat.cat/ca/arees_dactuacio/proteccio_civil/mapa_de_proteccio_civi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treball.gencat.cat/ca/ambits/seguretat_i_salut_laboral/riscos_i_condicions_treball/mesures_per_risc/pluges-torrencials-inundacions-riuades/" TargetMode="Externa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005" y="774625"/>
            <a:ext cx="4898115" cy="5238752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856" y="176473"/>
            <a:ext cx="4898741" cy="2033327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5874810" y="2247124"/>
            <a:ext cx="63661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dirty="0">
                <a:latin typeface="Arial Black" panose="020B0A04020102020204" pitchFamily="34" charset="0"/>
              </a:rPr>
              <a:t>Integración de los riesgos derivados del cambio climático en la gestión preventiva</a:t>
            </a:r>
          </a:p>
          <a:p>
            <a:pPr algn="r"/>
            <a:r>
              <a:rPr lang="ca-ES" sz="2800" dirty="0" err="1"/>
              <a:t>Orientaciones</a:t>
            </a:r>
            <a:r>
              <a:rPr lang="ca-ES" sz="2800" dirty="0"/>
              <a:t> para la </a:t>
            </a:r>
            <a:r>
              <a:rPr lang="ca-ES" sz="2800" dirty="0" err="1"/>
              <a:t>elaboración</a:t>
            </a:r>
            <a:r>
              <a:rPr lang="ca-ES" sz="2800" dirty="0"/>
              <a:t> de protocols para la </a:t>
            </a:r>
            <a:r>
              <a:rPr lang="ca-ES" sz="2800" dirty="0" err="1"/>
              <a:t>prevención</a:t>
            </a:r>
            <a:r>
              <a:rPr lang="ca-ES" sz="2800" dirty="0"/>
              <a:t> de </a:t>
            </a:r>
            <a:r>
              <a:rPr lang="ca-ES" sz="2800" dirty="0" err="1"/>
              <a:t>riesgos</a:t>
            </a:r>
            <a:r>
              <a:rPr lang="ca-ES" sz="2800" dirty="0"/>
              <a:t> </a:t>
            </a:r>
            <a:r>
              <a:rPr lang="ca-ES" sz="2800" dirty="0" err="1"/>
              <a:t>laborales</a:t>
            </a:r>
            <a:r>
              <a:rPr lang="ca-ES" sz="2800" dirty="0"/>
              <a:t> en </a:t>
            </a:r>
            <a:r>
              <a:rPr lang="ca-ES" sz="2800" dirty="0" err="1"/>
              <a:t>situaciones</a:t>
            </a:r>
            <a:r>
              <a:rPr lang="ca-ES" sz="2800" dirty="0"/>
              <a:t> de emergències por </a:t>
            </a:r>
            <a:r>
              <a:rPr lang="ca-ES" sz="2800" dirty="0" err="1"/>
              <a:t>lluvias</a:t>
            </a:r>
            <a:r>
              <a:rPr lang="ca-ES" sz="2800" dirty="0"/>
              <a:t> </a:t>
            </a:r>
            <a:r>
              <a:rPr lang="ca-ES" sz="2800" dirty="0" err="1"/>
              <a:t>torrenciales</a:t>
            </a:r>
            <a:r>
              <a:rPr lang="ca-ES" sz="2800" dirty="0"/>
              <a:t>, </a:t>
            </a:r>
            <a:r>
              <a:rPr lang="ca-ES" sz="2800" dirty="0" err="1"/>
              <a:t>inundaciones</a:t>
            </a:r>
            <a:r>
              <a:rPr lang="ca-ES" sz="2800" dirty="0"/>
              <a:t> y </a:t>
            </a:r>
            <a:r>
              <a:rPr lang="ca-ES" sz="2800" dirty="0" err="1"/>
              <a:t>riadas</a:t>
            </a:r>
            <a:endParaRPr lang="es-ES" sz="2667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8021524" y="5724414"/>
            <a:ext cx="4030871" cy="51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351" i="1" dirty="0">
                <a:solidFill>
                  <a:srgbClr val="3CC5E0"/>
                </a:solidFill>
                <a:latin typeface="Arial Narrow" panose="020B0606020202030204" pitchFamily="34" charset="0"/>
              </a:rPr>
              <a:t>Jordi Maulion Vallbona</a:t>
            </a:r>
            <a:endParaRPr lang="es-ES" sz="1351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Institut Català de Seguretat i Salut Laboral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757636" y="578674"/>
            <a:ext cx="1713697" cy="19741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4871277" y="1583676"/>
            <a:ext cx="968911" cy="1116147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5511387" y="3978753"/>
            <a:ext cx="772725" cy="89015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68446" y="3942113"/>
            <a:ext cx="1153500" cy="13287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3437888" y="4986645"/>
            <a:ext cx="1284121" cy="1479259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4240224" y="729027"/>
            <a:ext cx="544027" cy="626699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792706" y="357176"/>
            <a:ext cx="449389" cy="5176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2181467" y="5973837"/>
            <a:ext cx="379964" cy="437707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4963757" y="470531"/>
            <a:ext cx="701977" cy="80865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4825423" y="4953211"/>
            <a:ext cx="449389" cy="5176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634139" y="3387509"/>
            <a:ext cx="379964" cy="437707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 defTabSz="609585">
              <a:defRPr/>
            </a:pPr>
            <a:endParaRPr lang="en-US" sz="2400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191" y="6169261"/>
            <a:ext cx="4394119" cy="54144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527" y="5843064"/>
            <a:ext cx="1865196" cy="846843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7747000" y="3876016"/>
            <a:ext cx="4091309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idor de text 5"/>
          <p:cNvSpPr>
            <a:spLocks noGrp="1"/>
          </p:cNvSpPr>
          <p:nvPr>
            <p:ph type="body" sz="quarter" idx="10"/>
          </p:nvPr>
        </p:nvSpPr>
        <p:spPr>
          <a:xfrm>
            <a:off x="698976" y="1288894"/>
            <a:ext cx="11053298" cy="908206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a-ES" dirty="0"/>
              <a:t>El Reial decret llei 8/2024, de 28 de novembre va introduir modificacions al Reial decret legislatiu 2/2015,  de 23 d’octubre, pel qual s’aprova l’Estatut dels Treballadors, que tenen relació directa o indirecta amb la prevenció de riscos laborals.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ca-ES" dirty="0"/>
          </a:p>
        </p:txBody>
      </p:sp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Introducció al marc legislatiu</a:t>
            </a:r>
          </a:p>
        </p:txBody>
      </p:sp>
      <p:sp>
        <p:nvSpPr>
          <p:cNvPr id="10" name="Contenidor de text 5">
            <a:extLst>
              <a:ext uri="{FF2B5EF4-FFF2-40B4-BE49-F238E27FC236}">
                <a16:creationId xmlns:a16="http://schemas.microsoft.com/office/drawing/2014/main" id="{F598309A-2AD2-28CD-9503-AA7F1E6B7344}"/>
              </a:ext>
            </a:extLst>
          </p:cNvPr>
          <p:cNvSpPr txBox="1">
            <a:spLocks/>
          </p:cNvSpPr>
          <p:nvPr/>
        </p:nvSpPr>
        <p:spPr>
          <a:xfrm>
            <a:off x="851376" y="2197100"/>
            <a:ext cx="11053298" cy="109476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6254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a-ES" dirty="0"/>
              <a:t>¬ Modificació de l’apartat 1 de l’article 85 de l’ET: s’introdueix el deure que la negociació col·lectiva inclogui protocols d’actuació que estableixin mesures de prevenció de riscos referides específicament a l’actuació davant de catàstrofes i altres fenòmens meteorològics adversos.</a:t>
            </a:r>
          </a:p>
        </p:txBody>
      </p:sp>
      <p:pic>
        <p:nvPicPr>
          <p:cNvPr id="12" name="Imatge 11">
            <a:extLst>
              <a:ext uri="{FF2B5EF4-FFF2-40B4-BE49-F238E27FC236}">
                <a16:creationId xmlns:a16="http://schemas.microsoft.com/office/drawing/2014/main" id="{645355BF-5C63-FD02-1114-3CCC5822E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094" y="3273603"/>
            <a:ext cx="3158584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8A9C5-5A70-935F-8BBB-DBC8E8B62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idor de text 5">
            <a:extLst>
              <a:ext uri="{FF2B5EF4-FFF2-40B4-BE49-F238E27FC236}">
                <a16:creationId xmlns:a16="http://schemas.microsoft.com/office/drawing/2014/main" id="{B87E0DB7-A0DB-6867-429C-A04EBEF84F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8976" y="1560724"/>
            <a:ext cx="10438924" cy="2194848"/>
          </a:xfrm>
        </p:spPr>
        <p:txBody>
          <a:bodyPr/>
          <a:lstStyle/>
          <a:p>
            <a:pPr lvl="1"/>
            <a:r>
              <a:rPr lang="ca-ES" dirty="0"/>
              <a:t>Increment de fenòmens meteorològics extrems.</a:t>
            </a:r>
          </a:p>
          <a:p>
            <a:pPr lvl="1"/>
            <a:r>
              <a:rPr lang="ca-ES" dirty="0"/>
              <a:t>Existència de zones vulnerables especialment afectades: zones poblades, polígons industrials, centres docents i hospitalaris.</a:t>
            </a:r>
          </a:p>
          <a:p>
            <a:pPr lvl="1"/>
            <a:r>
              <a:rPr lang="ca-ES" dirty="0"/>
              <a:t>El risc intrínsec degut a la situació del centre de treball, especialment en zones inundables (</a:t>
            </a:r>
            <a:r>
              <a:rPr lang="ca-ES" dirty="0">
                <a:hlinkClick r:id="rId3"/>
              </a:rPr>
              <a:t>mapa de protecció civil de Catalunya</a:t>
            </a:r>
            <a:r>
              <a:rPr lang="ca-ES" dirty="0"/>
              <a:t>)</a:t>
            </a:r>
          </a:p>
          <a:p>
            <a:pPr lvl="1"/>
            <a:r>
              <a:rPr lang="ca-ES" dirty="0"/>
              <a:t>La necessitat d’avaluar l’impacte directe en la seguretat i salut laboral (Llei 31/1995)</a:t>
            </a:r>
          </a:p>
          <a:p>
            <a:pPr lvl="1"/>
            <a:r>
              <a:rPr lang="ca-ES" dirty="0"/>
              <a:t>Necessitat de coordinació entre empreses concurrents.</a:t>
            </a:r>
          </a:p>
        </p:txBody>
      </p:sp>
      <p:sp>
        <p:nvSpPr>
          <p:cNvPr id="2" name="Títol 1">
            <a:extLst>
              <a:ext uri="{FF2B5EF4-FFF2-40B4-BE49-F238E27FC236}">
                <a16:creationId xmlns:a16="http://schemas.microsoft.com/office/drawing/2014/main" id="{C04180F0-13DB-2B41-A212-67BB10772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z="2200" dirty="0"/>
              <a:t>Per què cal preveure actuacions específiques davant les fenòmens meteorològics adversos?</a:t>
            </a:r>
            <a:br>
              <a:rPr lang="ca-ES" dirty="0"/>
            </a:br>
            <a:endParaRPr lang="ca-ES" dirty="0"/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9133A22B-4BE1-C210-3FC1-30FF1F42F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820" y="3892330"/>
            <a:ext cx="6673066" cy="239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0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C3CC3-2A26-26C3-1F8D-05E3AE5A7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text 5">
            <a:extLst>
              <a:ext uri="{FF2B5EF4-FFF2-40B4-BE49-F238E27FC236}">
                <a16:creationId xmlns:a16="http://schemas.microsoft.com/office/drawing/2014/main" id="{28540CCD-8722-75DC-422F-42D278D280F4}"/>
              </a:ext>
            </a:extLst>
          </p:cNvPr>
          <p:cNvSpPr txBox="1">
            <a:spLocks/>
          </p:cNvSpPr>
          <p:nvPr/>
        </p:nvSpPr>
        <p:spPr>
          <a:xfrm>
            <a:off x="1041534" y="307015"/>
            <a:ext cx="6426066" cy="624396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6254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a-ES" sz="2200" b="1" dirty="0"/>
              <a:t>Com s’ha d’articular les actuacions que ha de fer l’empresa?</a:t>
            </a:r>
          </a:p>
          <a:p>
            <a:endParaRPr lang="ca-ES" b="1" dirty="0"/>
          </a:p>
          <a:p>
            <a:pPr lvl="1"/>
            <a:r>
              <a:rPr lang="ca-ES" dirty="0"/>
              <a:t>Incorporar el risc d’inundació/precipitacions en la gestió preventiva (activitats laborals afectades).</a:t>
            </a:r>
          </a:p>
          <a:p>
            <a:pPr marL="911225" lvl="2" indent="-285750"/>
            <a:r>
              <a:rPr lang="ca-ES" dirty="0"/>
              <a:t>Activitats a interior d’edificis (a centre treball propi o desplaçat) i treball en exterior.</a:t>
            </a:r>
          </a:p>
          <a:p>
            <a:pPr marL="1885950" lvl="3" indent="-285750"/>
            <a:r>
              <a:rPr lang="ca-ES" dirty="0"/>
              <a:t>Sectors més exposats: Construcció, Manteniment, Transport, Agricultura i pesca, Neteja, Indústria</a:t>
            </a:r>
          </a:p>
          <a:p>
            <a:pPr marL="911225" lvl="2" indent="-285750"/>
            <a:r>
              <a:rPr lang="ca-ES" dirty="0"/>
              <a:t>Atenció als treballadors essencials!!!</a:t>
            </a:r>
          </a:p>
          <a:p>
            <a:pPr marL="1885950" lvl="3" indent="-285750"/>
            <a:r>
              <a:rPr lang="ca-ES" dirty="0"/>
              <a:t>Sanitat i atenció a persones</a:t>
            </a:r>
          </a:p>
          <a:p>
            <a:pPr marL="1885950" lvl="3" indent="-285750"/>
            <a:r>
              <a:rPr lang="ca-ES" dirty="0"/>
              <a:t>Policia, protecció civil, bombers, ...</a:t>
            </a:r>
          </a:p>
          <a:p>
            <a:pPr lvl="1"/>
            <a:r>
              <a:rPr lang="ca-ES" dirty="0"/>
              <a:t>Cal establir una sèrie d’actuacions que prioritzin la seguretat de les persones, indicant al personal com i quan s’ha d’actuar davant un avís, mitjançant:</a:t>
            </a:r>
          </a:p>
          <a:p>
            <a:pPr lvl="2"/>
            <a:r>
              <a:rPr lang="ca-ES" dirty="0"/>
              <a:t>Protocols específics d’actuació</a:t>
            </a:r>
          </a:p>
          <a:p>
            <a:pPr lvl="2"/>
            <a:r>
              <a:rPr lang="ca-ES" dirty="0"/>
              <a:t>PAU</a:t>
            </a:r>
          </a:p>
          <a:p>
            <a:pPr lvl="2"/>
            <a:r>
              <a:rPr lang="ca-ES" dirty="0"/>
              <a:t>Pla de mesures d’emergències</a:t>
            </a: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1C8D8411-CBBD-2E1B-7CF3-5E7AB470F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074" y="1317171"/>
            <a:ext cx="3756282" cy="508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2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935ED-B6A7-1027-728E-A3B71FB5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text 5">
            <a:extLst>
              <a:ext uri="{FF2B5EF4-FFF2-40B4-BE49-F238E27FC236}">
                <a16:creationId xmlns:a16="http://schemas.microsoft.com/office/drawing/2014/main" id="{40C18148-B684-40E4-6792-600208E938D2}"/>
              </a:ext>
            </a:extLst>
          </p:cNvPr>
          <p:cNvSpPr txBox="1">
            <a:spLocks/>
          </p:cNvSpPr>
          <p:nvPr/>
        </p:nvSpPr>
        <p:spPr>
          <a:xfrm>
            <a:off x="1041534" y="307015"/>
            <a:ext cx="7209837" cy="35915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6254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a-ES" b="1" dirty="0"/>
              <a:t>Com s’ha d’articular les actuacions que ha de fer l’empresa?</a:t>
            </a:r>
          </a:p>
        </p:txBody>
      </p:sp>
      <p:sp>
        <p:nvSpPr>
          <p:cNvPr id="2" name="Contenidor de text 5">
            <a:extLst>
              <a:ext uri="{FF2B5EF4-FFF2-40B4-BE49-F238E27FC236}">
                <a16:creationId xmlns:a16="http://schemas.microsoft.com/office/drawing/2014/main" id="{C9CF6BA6-9B38-29DB-09DA-95043C2120DA}"/>
              </a:ext>
            </a:extLst>
          </p:cNvPr>
          <p:cNvSpPr txBox="1">
            <a:spLocks/>
          </p:cNvSpPr>
          <p:nvPr/>
        </p:nvSpPr>
        <p:spPr>
          <a:xfrm>
            <a:off x="5954486" y="1691138"/>
            <a:ext cx="5214257" cy="347572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5475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625475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ca-ES" dirty="0"/>
              <a:t>Cal que el protocol prevegi les actuacions abans, durant i després del fenomen meteorològic.</a:t>
            </a:r>
          </a:p>
          <a:p>
            <a:pPr marL="0" lvl="1" indent="0">
              <a:buNone/>
            </a:pPr>
            <a:endParaRPr lang="ca-ES" dirty="0"/>
          </a:p>
          <a:p>
            <a:pPr lvl="1"/>
            <a:r>
              <a:rPr lang="ca-ES" dirty="0"/>
              <a:t>Cal preveure con es rebran els avisos meteorològics (ES-ALERT, portal transparència plans PC, </a:t>
            </a:r>
            <a:r>
              <a:rPr lang="ca-ES" dirty="0" err="1"/>
              <a:t>Meteocat</a:t>
            </a:r>
            <a:r>
              <a:rPr lang="ca-ES" dirty="0"/>
              <a:t> </a:t>
            </a:r>
            <a:r>
              <a:rPr lang="ca-ES" dirty="0" err="1"/>
              <a:t>app</a:t>
            </a:r>
            <a:r>
              <a:rPr lang="ca-ES" dirty="0"/>
              <a:t>).</a:t>
            </a:r>
          </a:p>
          <a:p>
            <a:pPr lvl="1"/>
            <a:endParaRPr lang="ca-ES" dirty="0"/>
          </a:p>
          <a:p>
            <a:pPr lvl="1"/>
            <a:r>
              <a:rPr lang="ca-ES" dirty="0"/>
              <a:t>Revisió i actualització dels protocols.</a:t>
            </a:r>
          </a:p>
          <a:p>
            <a:pPr lvl="1"/>
            <a:endParaRPr lang="ca-ES" dirty="0"/>
          </a:p>
          <a:p>
            <a:pPr lvl="1"/>
            <a:r>
              <a:rPr lang="ca-ES" dirty="0"/>
              <a:t>Formació i informació continuada.</a:t>
            </a: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1F64E36A-F904-F80E-4F50-70A4992A7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618" y="1528967"/>
            <a:ext cx="2961429" cy="423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6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BBF90-11F2-7716-6A35-62D3F262F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idor de text 5">
            <a:extLst>
              <a:ext uri="{FF2B5EF4-FFF2-40B4-BE49-F238E27FC236}">
                <a16:creationId xmlns:a16="http://schemas.microsoft.com/office/drawing/2014/main" id="{459E1DE4-D1BB-42D8-BB53-8AFD2CF4C0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8976" y="1657078"/>
            <a:ext cx="11053298" cy="4598612"/>
          </a:xfrm>
        </p:spPr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a-ES" dirty="0"/>
              <a:t>Categorització: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ca-E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ca-ES" dirty="0"/>
          </a:p>
        </p:txBody>
      </p:sp>
      <p:sp>
        <p:nvSpPr>
          <p:cNvPr id="2" name="Títol 1">
            <a:extLst>
              <a:ext uri="{FF2B5EF4-FFF2-40B4-BE49-F238E27FC236}">
                <a16:creationId xmlns:a16="http://schemas.microsoft.com/office/drawing/2014/main" id="{3E1633AB-8453-BC7E-A50F-6D854894A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Avisos meteorològics</a:t>
            </a:r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D1CBF7A9-3B6D-6768-784E-854E58555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384" y="2462478"/>
            <a:ext cx="7998004" cy="3793212"/>
          </a:xfrm>
          <a:prstGeom prst="rect">
            <a:avLst/>
          </a:prstGeom>
        </p:spPr>
      </p:pic>
      <p:pic>
        <p:nvPicPr>
          <p:cNvPr id="4" name="Imatge 3">
            <a:extLst>
              <a:ext uri="{FF2B5EF4-FFF2-40B4-BE49-F238E27FC236}">
                <a16:creationId xmlns:a16="http://schemas.microsoft.com/office/drawing/2014/main" id="{3001BB7D-44CE-2C6E-8418-B1550D672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70" y="2777809"/>
            <a:ext cx="7097631" cy="316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5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9B995-C350-3341-2932-B133D447C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idor de text 5">
            <a:extLst>
              <a:ext uri="{FF2B5EF4-FFF2-40B4-BE49-F238E27FC236}">
                <a16:creationId xmlns:a16="http://schemas.microsoft.com/office/drawing/2014/main" id="{4B66186E-5366-AD94-C420-C1B98ECAA8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0088" y="2010656"/>
            <a:ext cx="4037012" cy="4098925"/>
          </a:xfrm>
        </p:spPr>
        <p:txBody>
          <a:bodyPr/>
          <a:lstStyle/>
          <a:p>
            <a:r>
              <a:rPr lang="ca-ES" dirty="0">
                <a:hlinkClick r:id="rId2"/>
              </a:rPr>
              <a:t>https://treball.gencat.cat/ca/ambits/seguretat_i_salut_laboral/riscos_i_condicions_treball/mesures_per_risc/pluges-torrencials-inundacions-riuades/</a:t>
            </a:r>
            <a:endParaRPr lang="ca-ES" dirty="0"/>
          </a:p>
          <a:p>
            <a:endParaRPr lang="ca-ES" dirty="0"/>
          </a:p>
          <a:p>
            <a:endParaRPr lang="ca-ES" dirty="0"/>
          </a:p>
        </p:txBody>
      </p:sp>
      <p:sp>
        <p:nvSpPr>
          <p:cNvPr id="2" name="Títol 1">
            <a:extLst>
              <a:ext uri="{FF2B5EF4-FFF2-40B4-BE49-F238E27FC236}">
                <a16:creationId xmlns:a16="http://schemas.microsoft.com/office/drawing/2014/main" id="{868C6573-C0CF-CE16-69A0-A9834B6C2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Riscos i mesures preventives</a:t>
            </a:r>
          </a:p>
        </p:txBody>
      </p:sp>
      <p:pic>
        <p:nvPicPr>
          <p:cNvPr id="12" name="Imatge 11">
            <a:extLst>
              <a:ext uri="{FF2B5EF4-FFF2-40B4-BE49-F238E27FC236}">
                <a16:creationId xmlns:a16="http://schemas.microsoft.com/office/drawing/2014/main" id="{CBFFAD61-E6CD-6B2D-2738-FA04D3F2D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0" y="1463193"/>
            <a:ext cx="7098955" cy="430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5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o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tex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mat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7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72951" cy="68580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2435593" y="4753906"/>
            <a:ext cx="7320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1" y="6135077"/>
            <a:ext cx="4251772" cy="722923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1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8526507" y="1"/>
            <a:ext cx="3665493" cy="635124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1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93" y="1303590"/>
            <a:ext cx="7534015" cy="31921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 - Portades">
  <a:themeElements>
    <a:clrScheme name="PresentacióPPTGeneralitatCatalunya">
      <a:dk1>
        <a:sysClr val="windowText" lastClr="000000"/>
      </a:dk1>
      <a:lt1>
        <a:sysClr val="window" lastClr="FFFFFF"/>
      </a:lt1>
      <a:dk2>
        <a:srgbClr val="666666"/>
      </a:dk2>
      <a:lt2>
        <a:srgbClr val="FFFFFF"/>
      </a:lt2>
      <a:accent1>
        <a:srgbClr val="C00000"/>
      </a:accent1>
      <a:accent2>
        <a:srgbClr val="666666"/>
      </a:accent2>
      <a:accent3>
        <a:srgbClr val="C00000"/>
      </a:accent3>
      <a:accent4>
        <a:srgbClr val="BFBFBF"/>
      </a:accent4>
      <a:accent5>
        <a:srgbClr val="656565"/>
      </a:accent5>
      <a:accent6>
        <a:srgbClr val="656565"/>
      </a:accent6>
      <a:hlink>
        <a:srgbClr val="C00000"/>
      </a:hlink>
      <a:folHlink>
        <a:srgbClr val="6565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o_PPT_2024" id="{DEB1D225-A795-4BC5-A9E3-B8A838CD8004}" vid="{6772FD92-6DE7-4BB0-99DB-686ED722A3DE}"/>
    </a:ext>
  </a:extLst>
</a:theme>
</file>

<file path=ppt/theme/theme2.xml><?xml version="1.0" encoding="utf-8"?>
<a:theme xmlns:a="http://schemas.openxmlformats.org/drawingml/2006/main" name="2 - Textos i imatges">
  <a:themeElements>
    <a:clrScheme name="PresentacióPPTGeneralitatCatalunya">
      <a:dk1>
        <a:sysClr val="windowText" lastClr="000000"/>
      </a:dk1>
      <a:lt1>
        <a:sysClr val="window" lastClr="FFFFFF"/>
      </a:lt1>
      <a:dk2>
        <a:srgbClr val="666666"/>
      </a:dk2>
      <a:lt2>
        <a:srgbClr val="FFFFFF"/>
      </a:lt2>
      <a:accent1>
        <a:srgbClr val="C00000"/>
      </a:accent1>
      <a:accent2>
        <a:srgbClr val="666666"/>
      </a:accent2>
      <a:accent3>
        <a:srgbClr val="C00000"/>
      </a:accent3>
      <a:accent4>
        <a:srgbClr val="BFBFBF"/>
      </a:accent4>
      <a:accent5>
        <a:srgbClr val="656565"/>
      </a:accent5>
      <a:accent6>
        <a:srgbClr val="656565"/>
      </a:accent6>
      <a:hlink>
        <a:srgbClr val="C00000"/>
      </a:hlink>
      <a:folHlink>
        <a:srgbClr val="6565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>
            <a:solidFill>
              <a:srgbClr val="999999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cio_PPT_2024" id="{DEB1D225-A795-4BC5-A9E3-B8A838CD8004}" vid="{796B9CE5-5B6A-4B28-8474-0D44BBF2E58C}"/>
    </a:ext>
  </a:extLst>
</a:theme>
</file>

<file path=ppt/theme/theme3.xml><?xml version="1.0" encoding="utf-8"?>
<a:theme xmlns:a="http://schemas.openxmlformats.org/drawingml/2006/main" name="3 - Columnes amb icones i xifres destacades">
  <a:themeElements>
    <a:clrScheme name="PresentacióPPTGeneralitatCatalunya">
      <a:dk1>
        <a:sysClr val="windowText" lastClr="000000"/>
      </a:dk1>
      <a:lt1>
        <a:sysClr val="window" lastClr="FFFFFF"/>
      </a:lt1>
      <a:dk2>
        <a:srgbClr val="666666"/>
      </a:dk2>
      <a:lt2>
        <a:srgbClr val="FFFFFF"/>
      </a:lt2>
      <a:accent1>
        <a:srgbClr val="C00000"/>
      </a:accent1>
      <a:accent2>
        <a:srgbClr val="666666"/>
      </a:accent2>
      <a:accent3>
        <a:srgbClr val="C00000"/>
      </a:accent3>
      <a:accent4>
        <a:srgbClr val="BFBFBF"/>
      </a:accent4>
      <a:accent5>
        <a:srgbClr val="656565"/>
      </a:accent5>
      <a:accent6>
        <a:srgbClr val="656565"/>
      </a:accent6>
      <a:hlink>
        <a:srgbClr val="C00000"/>
      </a:hlink>
      <a:folHlink>
        <a:srgbClr val="6565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o_PPT_2024" id="{DEB1D225-A795-4BC5-A9E3-B8A838CD8004}" vid="{98F667A2-85DA-4663-B50E-A398AEA47925}"/>
    </a:ext>
  </a:extLst>
</a:theme>
</file>

<file path=ppt/theme/theme4.xml><?xml version="1.0" encoding="utf-8"?>
<a:theme xmlns:a="http://schemas.openxmlformats.org/drawingml/2006/main" name="4 - Passos i processos">
  <a:themeElements>
    <a:clrScheme name="PresentacióPPTGeneralitatCatalunya">
      <a:dk1>
        <a:sysClr val="windowText" lastClr="000000"/>
      </a:dk1>
      <a:lt1>
        <a:sysClr val="window" lastClr="FFFFFF"/>
      </a:lt1>
      <a:dk2>
        <a:srgbClr val="666666"/>
      </a:dk2>
      <a:lt2>
        <a:srgbClr val="FFFFFF"/>
      </a:lt2>
      <a:accent1>
        <a:srgbClr val="C00000"/>
      </a:accent1>
      <a:accent2>
        <a:srgbClr val="666666"/>
      </a:accent2>
      <a:accent3>
        <a:srgbClr val="C00000"/>
      </a:accent3>
      <a:accent4>
        <a:srgbClr val="BFBFBF"/>
      </a:accent4>
      <a:accent5>
        <a:srgbClr val="656565"/>
      </a:accent5>
      <a:accent6>
        <a:srgbClr val="656565"/>
      </a:accent6>
      <a:hlink>
        <a:srgbClr val="C00000"/>
      </a:hlink>
      <a:folHlink>
        <a:srgbClr val="65656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o_PPT_2024" id="{DEB1D225-A795-4BC5-A9E3-B8A838CD8004}" vid="{87165575-DA4B-4D43-95FB-93A06D660CB0}"/>
    </a:ext>
  </a:extLst>
</a:theme>
</file>

<file path=ppt/theme/theme5.xml><?xml version="1.0" encoding="utf-8"?>
<a:theme xmlns:a="http://schemas.openxmlformats.org/drawingml/2006/main" name="5 - Tancament">
  <a:themeElements>
    <a:clrScheme name="Ofici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cio_PPT_2024" id="{DEB1D225-A795-4BC5-A9E3-B8A838CD8004}" vid="{4CC8E3C5-8ABD-4084-B991-CDCD78818CE7}"/>
    </a:ext>
  </a:extLst>
</a:theme>
</file>

<file path=ppt/theme/theme6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ci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ci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jornada Foment fenomens meteorologics</Template>
  <TotalTime>696</TotalTime>
  <Words>436</Words>
  <Application>Microsoft Office PowerPoint</Application>
  <PresentationFormat>Pantalla panoràmica</PresentationFormat>
  <Paragraphs>41</Paragraphs>
  <Slides>9</Slides>
  <Notes>3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5</vt:i4>
      </vt:variant>
      <vt:variant>
        <vt:lpstr>Títols de les diapositives</vt:lpstr>
      </vt:variant>
      <vt:variant>
        <vt:i4>9</vt:i4>
      </vt:variant>
    </vt:vector>
  </HeadingPairs>
  <TitlesOfParts>
    <vt:vector size="20" baseType="lpstr">
      <vt:lpstr>Aptos</vt:lpstr>
      <vt:lpstr>Arial</vt:lpstr>
      <vt:lpstr>Arial Black</vt:lpstr>
      <vt:lpstr>Arial Narrow</vt:lpstr>
      <vt:lpstr>Calibri</vt:lpstr>
      <vt:lpstr>Courier New</vt:lpstr>
      <vt:lpstr>1 - Portades</vt:lpstr>
      <vt:lpstr>2 - Textos i imatges</vt:lpstr>
      <vt:lpstr>3 - Columnes amb icones i xifres destacades</vt:lpstr>
      <vt:lpstr>4 - Passos i processos</vt:lpstr>
      <vt:lpstr>5 - Tancament</vt:lpstr>
      <vt:lpstr>Presentació del PowerPoint</vt:lpstr>
      <vt:lpstr>Introducció al marc legislatiu</vt:lpstr>
      <vt:lpstr>Per què cal preveure actuacions específiques davant les fenòmens meteorològics adversos? </vt:lpstr>
      <vt:lpstr>Presentació del PowerPoint</vt:lpstr>
      <vt:lpstr>Presentació del PowerPoint</vt:lpstr>
      <vt:lpstr>Avisos meteorològics</vt:lpstr>
      <vt:lpstr>Riscos i mesures preventives</vt:lpstr>
      <vt:lpstr>Presentació del PowerPoint</vt:lpstr>
      <vt:lpstr>Presentació del PowerPoint</vt:lpstr>
    </vt:vector>
  </TitlesOfParts>
  <Company>Generalitat de Catunya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Patrons i diapositives de mostra per a l'elaboració de presentacions</dc:subject>
  <dc:creator>Maulion Vallbona, Jorge</dc:creator>
  <cp:keywords>plantilla, ppt, presentacions, comunicació</cp:keywords>
  <cp:lastModifiedBy>Maulion Vallbona, Jorge</cp:lastModifiedBy>
  <cp:revision>28</cp:revision>
  <dcterms:created xsi:type="dcterms:W3CDTF">2026-05-12T11:02:50Z</dcterms:created>
  <dcterms:modified xsi:type="dcterms:W3CDTF">2026-06-11T12:19:46Z</dcterms:modified>
</cp:coreProperties>
</file>